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27"/>
  </p:notesMasterIdLst>
  <p:sldIdLst>
    <p:sldId id="256" r:id="rId2"/>
    <p:sldId id="313" r:id="rId3"/>
    <p:sldId id="320" r:id="rId4"/>
    <p:sldId id="321" r:id="rId5"/>
    <p:sldId id="351" r:id="rId6"/>
    <p:sldId id="352" r:id="rId7"/>
    <p:sldId id="322" r:id="rId8"/>
    <p:sldId id="348" r:id="rId9"/>
    <p:sldId id="317" r:id="rId10"/>
    <p:sldId id="328" r:id="rId11"/>
    <p:sldId id="329" r:id="rId12"/>
    <p:sldId id="349" r:id="rId13"/>
    <p:sldId id="318" r:id="rId14"/>
    <p:sldId id="330" r:id="rId15"/>
    <p:sldId id="331" r:id="rId16"/>
    <p:sldId id="335" r:id="rId17"/>
    <p:sldId id="304" r:id="rId18"/>
    <p:sldId id="337" r:id="rId19"/>
    <p:sldId id="338" r:id="rId20"/>
    <p:sldId id="305" r:id="rId21"/>
    <p:sldId id="339" r:id="rId22"/>
    <p:sldId id="306" r:id="rId23"/>
    <p:sldId id="350" r:id="rId24"/>
    <p:sldId id="341" r:id="rId25"/>
    <p:sldId id="343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BE7C2-77A3-4471-84C5-0DEFE86A85B2}" v="1216" dt="2025-10-13T13:29:21.9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383" autoAdjust="0"/>
  </p:normalViewPr>
  <p:slideViewPr>
    <p:cSldViewPr snapToGrid="0">
      <p:cViewPr varScale="1">
        <p:scale>
          <a:sx n="95" d="100"/>
          <a:sy n="95" d="100"/>
        </p:scale>
        <p:origin x="1194" y="306"/>
      </p:cViewPr>
      <p:guideLst/>
    </p:cSldViewPr>
  </p:slideViewPr>
  <p:outlineViewPr>
    <p:cViewPr>
      <p:scale>
        <a:sx n="33" d="100"/>
        <a:sy n="33" d="100"/>
      </p:scale>
      <p:origin x="0" y="-2225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-Huang Ho" userId="3b9e8198e6400288" providerId="LiveId" clId="{F34C38E1-835F-440D-A04A-28248A987038}"/>
    <pc:docChg chg="undo custSel addSld delSld modSld modMainMaster">
      <pc:chgData name="Min-Huang Ho" userId="3b9e8198e6400288" providerId="LiveId" clId="{F34C38E1-835F-440D-A04A-28248A987038}" dt="2025-07-08T12:40:43.437" v="14781" actId="207"/>
      <pc:docMkLst>
        <pc:docMk/>
      </pc:docMkLst>
      <pc:sldChg chg="modSp mod modClrScheme chgLayout">
        <pc:chgData name="Min-Huang Ho" userId="3b9e8198e6400288" providerId="LiveId" clId="{F34C38E1-835F-440D-A04A-28248A987038}" dt="2025-07-07T09:45:46.381" v="10370"/>
        <pc:sldMkLst>
          <pc:docMk/>
          <pc:sldMk cId="2832025637" sldId="256"/>
        </pc:sldMkLst>
      </pc:sldChg>
      <pc:sldChg chg="addSp delSp modSp mod">
        <pc:chgData name="Min-Huang Ho" userId="3b9e8198e6400288" providerId="LiveId" clId="{F34C38E1-835F-440D-A04A-28248A987038}" dt="2025-07-07T08:47:40.566" v="10062" actId="1076"/>
        <pc:sldMkLst>
          <pc:docMk/>
          <pc:sldMk cId="2439400181" sldId="257"/>
        </pc:sldMkLst>
      </pc:sldChg>
      <pc:sldChg chg="modSp mod">
        <pc:chgData name="Min-Huang Ho" userId="3b9e8198e6400288" providerId="LiveId" clId="{F34C38E1-835F-440D-A04A-28248A987038}" dt="2025-07-07T09:05:07.615" v="10212" actId="403"/>
        <pc:sldMkLst>
          <pc:docMk/>
          <pc:sldMk cId="2226288415" sldId="258"/>
        </pc:sldMkLst>
      </pc:sldChg>
      <pc:sldChg chg="addSp modSp mod modAnim">
        <pc:chgData name="Min-Huang Ho" userId="3b9e8198e6400288" providerId="LiveId" clId="{F34C38E1-835F-440D-A04A-28248A987038}" dt="2025-07-07T09:53:36.528" v="10398" actId="403"/>
        <pc:sldMkLst>
          <pc:docMk/>
          <pc:sldMk cId="3639012402" sldId="259"/>
        </pc:sldMkLst>
      </pc:sldChg>
      <pc:sldChg chg="modSp mod">
        <pc:chgData name="Min-Huang Ho" userId="3b9e8198e6400288" providerId="LiveId" clId="{F34C38E1-835F-440D-A04A-28248A987038}" dt="2025-07-07T10:14:35.567" v="10485" actId="403"/>
        <pc:sldMkLst>
          <pc:docMk/>
          <pc:sldMk cId="2759389420" sldId="260"/>
        </pc:sldMkLst>
      </pc:sldChg>
      <pc:sldChg chg="modSp mod">
        <pc:chgData name="Min-Huang Ho" userId="3b9e8198e6400288" providerId="LiveId" clId="{F34C38E1-835F-440D-A04A-28248A987038}" dt="2025-07-07T10:14:47.658" v="10487" actId="403"/>
        <pc:sldMkLst>
          <pc:docMk/>
          <pc:sldMk cId="2459624378" sldId="261"/>
        </pc:sldMkLst>
      </pc:sldChg>
      <pc:sldChg chg="modSp mod">
        <pc:chgData name="Min-Huang Ho" userId="3b9e8198e6400288" providerId="LiveId" clId="{F34C38E1-835F-440D-A04A-28248A987038}" dt="2025-07-07T10:15:20.335" v="10493" actId="403"/>
        <pc:sldMkLst>
          <pc:docMk/>
          <pc:sldMk cId="3428325631" sldId="262"/>
        </pc:sldMkLst>
      </pc:sldChg>
      <pc:sldChg chg="modSp mod">
        <pc:chgData name="Min-Huang Ho" userId="3b9e8198e6400288" providerId="LiveId" clId="{F34C38E1-835F-440D-A04A-28248A987038}" dt="2025-07-07T10:16:21.044" v="10564" actId="403"/>
        <pc:sldMkLst>
          <pc:docMk/>
          <pc:sldMk cId="3531312829" sldId="263"/>
        </pc:sldMkLst>
      </pc:sldChg>
      <pc:sldChg chg="modSp mod">
        <pc:chgData name="Min-Huang Ho" userId="3b9e8198e6400288" providerId="LiveId" clId="{F34C38E1-835F-440D-A04A-28248A987038}" dt="2025-07-07T10:16:31.756" v="10568" actId="403"/>
        <pc:sldMkLst>
          <pc:docMk/>
          <pc:sldMk cId="911302357" sldId="264"/>
        </pc:sldMkLst>
      </pc:sldChg>
      <pc:sldChg chg="modSp mod">
        <pc:chgData name="Min-Huang Ho" userId="3b9e8198e6400288" providerId="LiveId" clId="{F34C38E1-835F-440D-A04A-28248A987038}" dt="2025-07-07T08:48:09.596" v="10082" actId="1076"/>
        <pc:sldMkLst>
          <pc:docMk/>
          <pc:sldMk cId="3335724312" sldId="265"/>
        </pc:sldMkLst>
      </pc:sldChg>
      <pc:sldChg chg="addSp modSp mod setBg">
        <pc:chgData name="Min-Huang Ho" userId="3b9e8198e6400288" providerId="LiveId" clId="{F34C38E1-835F-440D-A04A-28248A987038}" dt="2025-07-07T08:51:16.728" v="10089" actId="1076"/>
        <pc:sldMkLst>
          <pc:docMk/>
          <pc:sldMk cId="554046534" sldId="266"/>
        </pc:sldMkLst>
      </pc:sldChg>
      <pc:sldChg chg="addSp delSp modSp mod chgLayout">
        <pc:chgData name="Min-Huang Ho" userId="3b9e8198e6400288" providerId="LiveId" clId="{F34C38E1-835F-440D-A04A-28248A987038}" dt="2025-07-07T08:54:35.513" v="10099" actId="1076"/>
        <pc:sldMkLst>
          <pc:docMk/>
          <pc:sldMk cId="583977813" sldId="267"/>
        </pc:sldMkLst>
      </pc:sldChg>
      <pc:sldChg chg="modSp mod">
        <pc:chgData name="Min-Huang Ho" userId="3b9e8198e6400288" providerId="LiveId" clId="{F34C38E1-835F-440D-A04A-28248A987038}" dt="2025-07-07T08:54:49.826" v="10101" actId="403"/>
        <pc:sldMkLst>
          <pc:docMk/>
          <pc:sldMk cId="4041980009" sldId="268"/>
        </pc:sldMkLst>
      </pc:sldChg>
      <pc:sldChg chg="modSp mod">
        <pc:chgData name="Min-Huang Ho" userId="3b9e8198e6400288" providerId="LiveId" clId="{F34C38E1-835F-440D-A04A-28248A987038}" dt="2025-07-07T08:59:22.519" v="10201" actId="20577"/>
        <pc:sldMkLst>
          <pc:docMk/>
          <pc:sldMk cId="3072743110" sldId="269"/>
        </pc:sldMkLst>
      </pc:sldChg>
      <pc:sldChg chg="addSp delSp modSp new mod">
        <pc:chgData name="Min-Huang Ho" userId="3b9e8198e6400288" providerId="LiveId" clId="{F34C38E1-835F-440D-A04A-28248A987038}" dt="2025-07-06T06:00:39.339" v="334" actId="22"/>
        <pc:sldMkLst>
          <pc:docMk/>
          <pc:sldMk cId="1873166944" sldId="270"/>
        </pc:sldMkLst>
      </pc:sldChg>
      <pc:sldChg chg="modSp new mod">
        <pc:chgData name="Min-Huang Ho" userId="3b9e8198e6400288" providerId="LiveId" clId="{F34C38E1-835F-440D-A04A-28248A987038}" dt="2025-07-08T12:39:00.821" v="14779"/>
        <pc:sldMkLst>
          <pc:docMk/>
          <pc:sldMk cId="2348701278" sldId="271"/>
        </pc:sldMkLst>
      </pc:sldChg>
      <pc:sldChg chg="addSp modSp new mod modClrScheme chgLayout">
        <pc:chgData name="Min-Huang Ho" userId="3b9e8198e6400288" providerId="LiveId" clId="{F34C38E1-835F-440D-A04A-28248A987038}" dt="2025-07-07T09:04:47.094" v="10210" actId="403"/>
        <pc:sldMkLst>
          <pc:docMk/>
          <pc:sldMk cId="4257471226" sldId="272"/>
        </pc:sldMkLst>
      </pc:sldChg>
      <pc:sldChg chg="addSp modSp new mod">
        <pc:chgData name="Min-Huang Ho" userId="3b9e8198e6400288" providerId="LiveId" clId="{F34C38E1-835F-440D-A04A-28248A987038}" dt="2025-07-07T09:36:55.287" v="10215" actId="403"/>
        <pc:sldMkLst>
          <pc:docMk/>
          <pc:sldMk cId="2620593051" sldId="273"/>
        </pc:sldMkLst>
      </pc:sldChg>
      <pc:sldChg chg="addSp delSp modSp new mod modClrScheme chgLayout">
        <pc:chgData name="Min-Huang Ho" userId="3b9e8198e6400288" providerId="LiveId" clId="{F34C38E1-835F-440D-A04A-28248A987038}" dt="2025-07-08T12:40:43.437" v="14781" actId="207"/>
        <pc:sldMkLst>
          <pc:docMk/>
          <pc:sldMk cId="1138099990" sldId="274"/>
        </pc:sldMkLst>
      </pc:sldChg>
      <pc:sldChg chg="addSp modSp new mod">
        <pc:chgData name="Min-Huang Ho" userId="3b9e8198e6400288" providerId="LiveId" clId="{F34C38E1-835F-440D-A04A-28248A987038}" dt="2025-07-07T09:46:13.121" v="10373" actId="1076"/>
        <pc:sldMkLst>
          <pc:docMk/>
          <pc:sldMk cId="3263414582" sldId="275"/>
        </pc:sldMkLst>
      </pc:sldChg>
      <pc:sldChg chg="addSp delSp modSp new mod">
        <pc:chgData name="Min-Huang Ho" userId="3b9e8198e6400288" providerId="LiveId" clId="{F34C38E1-835F-440D-A04A-28248A987038}" dt="2025-07-06T09:23:37.868" v="3009" actId="20577"/>
        <pc:sldMkLst>
          <pc:docMk/>
          <pc:sldMk cId="2242515701" sldId="276"/>
        </pc:sldMkLst>
      </pc:sldChg>
      <pc:sldChg chg="addSp delSp modSp new mod">
        <pc:chgData name="Min-Huang Ho" userId="3b9e8198e6400288" providerId="LiveId" clId="{F34C38E1-835F-440D-A04A-28248A987038}" dt="2025-07-06T09:24:58.005" v="3043" actId="22"/>
        <pc:sldMkLst>
          <pc:docMk/>
          <pc:sldMk cId="191856767" sldId="277"/>
        </pc:sldMkLst>
      </pc:sldChg>
      <pc:sldChg chg="modSp new mod">
        <pc:chgData name="Min-Huang Ho" userId="3b9e8198e6400288" providerId="LiveId" clId="{F34C38E1-835F-440D-A04A-28248A987038}" dt="2025-07-07T09:46:40.417" v="10380" actId="27636"/>
        <pc:sldMkLst>
          <pc:docMk/>
          <pc:sldMk cId="996159276" sldId="278"/>
        </pc:sldMkLst>
      </pc:sldChg>
      <pc:sldChg chg="addSp delSp modSp new mod delAnim modAnim">
        <pc:chgData name="Min-Huang Ho" userId="3b9e8198e6400288" providerId="LiveId" clId="{F34C38E1-835F-440D-A04A-28248A987038}" dt="2025-07-07T09:53:30.305" v="10395" actId="21"/>
        <pc:sldMkLst>
          <pc:docMk/>
          <pc:sldMk cId="1330111456" sldId="279"/>
        </pc:sldMkLst>
      </pc:sldChg>
      <pc:sldChg chg="addSp delSp modSp new mod">
        <pc:chgData name="Min-Huang Ho" userId="3b9e8198e6400288" providerId="LiveId" clId="{F34C38E1-835F-440D-A04A-28248A987038}" dt="2025-07-07T10:07:53.159" v="10401" actId="1076"/>
        <pc:sldMkLst>
          <pc:docMk/>
          <pc:sldMk cId="4102621390" sldId="280"/>
        </pc:sldMkLst>
      </pc:sldChg>
      <pc:sldChg chg="addSp modSp new mod modClrScheme chgLayout">
        <pc:chgData name="Min-Huang Ho" userId="3b9e8198e6400288" providerId="LiveId" clId="{F34C38E1-835F-440D-A04A-28248A987038}" dt="2025-07-07T10:09:44.235" v="10407" actId="404"/>
        <pc:sldMkLst>
          <pc:docMk/>
          <pc:sldMk cId="1584616744" sldId="281"/>
        </pc:sldMkLst>
      </pc:sldChg>
      <pc:sldChg chg="modSp new mod">
        <pc:chgData name="Min-Huang Ho" userId="3b9e8198e6400288" providerId="LiveId" clId="{F34C38E1-835F-440D-A04A-28248A987038}" dt="2025-07-07T10:10:18.756" v="10464"/>
        <pc:sldMkLst>
          <pc:docMk/>
          <pc:sldMk cId="1234433093" sldId="282"/>
        </pc:sldMkLst>
      </pc:sldChg>
      <pc:sldChg chg="addSp modSp new mod modAnim">
        <pc:chgData name="Min-Huang Ho" userId="3b9e8198e6400288" providerId="LiveId" clId="{F34C38E1-835F-440D-A04A-28248A987038}" dt="2025-07-07T10:13:56.227" v="10475" actId="1076"/>
        <pc:sldMkLst>
          <pc:docMk/>
          <pc:sldMk cId="82842335" sldId="283"/>
        </pc:sldMkLst>
      </pc:sldChg>
      <pc:sldChg chg="modSp new mod">
        <pc:chgData name="Min-Huang Ho" userId="3b9e8198e6400288" providerId="LiveId" clId="{F34C38E1-835F-440D-A04A-28248A987038}" dt="2025-07-07T10:14:13.450" v="10478" actId="403"/>
        <pc:sldMkLst>
          <pc:docMk/>
          <pc:sldMk cId="4266111134" sldId="284"/>
        </pc:sldMkLst>
      </pc:sldChg>
      <pc:sldChg chg="modSp new mod">
        <pc:chgData name="Min-Huang Ho" userId="3b9e8198e6400288" providerId="LiveId" clId="{F34C38E1-835F-440D-A04A-28248A987038}" dt="2025-07-07T10:14:18.743" v="10481" actId="27636"/>
        <pc:sldMkLst>
          <pc:docMk/>
          <pc:sldMk cId="18423510" sldId="285"/>
        </pc:sldMkLst>
      </pc:sldChg>
      <pc:sldChg chg="modSp new mod">
        <pc:chgData name="Min-Huang Ho" userId="3b9e8198e6400288" providerId="LiveId" clId="{F34C38E1-835F-440D-A04A-28248A987038}" dt="2025-07-07T10:14:27.878" v="10483" actId="403"/>
        <pc:sldMkLst>
          <pc:docMk/>
          <pc:sldMk cId="3166334298" sldId="286"/>
        </pc:sldMkLst>
      </pc:sldChg>
      <pc:sldChg chg="modSp new mod">
        <pc:chgData name="Min-Huang Ho" userId="3b9e8198e6400288" providerId="LiveId" clId="{F34C38E1-835F-440D-A04A-28248A987038}" dt="2025-07-06T14:18:17.858" v="7481" actId="6549"/>
        <pc:sldMkLst>
          <pc:docMk/>
          <pc:sldMk cId="2620418773" sldId="287"/>
        </pc:sldMkLst>
      </pc:sldChg>
      <pc:sldChg chg="modSp new mod">
        <pc:chgData name="Min-Huang Ho" userId="3b9e8198e6400288" providerId="LiveId" clId="{F34C38E1-835F-440D-A04A-28248A987038}" dt="2025-07-06T14:21:11.366" v="7732" actId="27636"/>
        <pc:sldMkLst>
          <pc:docMk/>
          <pc:sldMk cId="2490602894" sldId="288"/>
        </pc:sldMkLst>
      </pc:sldChg>
      <pc:sldChg chg="addSp modSp new mod">
        <pc:chgData name="Min-Huang Ho" userId="3b9e8198e6400288" providerId="LiveId" clId="{F34C38E1-835F-440D-A04A-28248A987038}" dt="2025-07-07T10:15:07.555" v="10491" actId="404"/>
        <pc:sldMkLst>
          <pc:docMk/>
          <pc:sldMk cId="263506987" sldId="289"/>
        </pc:sldMkLst>
      </pc:sldChg>
      <pc:sldChg chg="addSp delSp modSp new mod">
        <pc:chgData name="Min-Huang Ho" userId="3b9e8198e6400288" providerId="LiveId" clId="{F34C38E1-835F-440D-A04A-28248A987038}" dt="2025-07-06T14:30:23.735" v="7847" actId="22"/>
        <pc:sldMkLst>
          <pc:docMk/>
          <pc:sldMk cId="2497486646" sldId="290"/>
        </pc:sldMkLst>
      </pc:sldChg>
      <pc:sldChg chg="addSp delSp modSp new mod">
        <pc:chgData name="Min-Huang Ho" userId="3b9e8198e6400288" providerId="LiveId" clId="{F34C38E1-835F-440D-A04A-28248A987038}" dt="2025-07-06T14:31:05.687" v="7912" actId="22"/>
        <pc:sldMkLst>
          <pc:docMk/>
          <pc:sldMk cId="3474340010" sldId="291"/>
        </pc:sldMkLst>
      </pc:sldChg>
      <pc:sldChg chg="addSp delSp modSp new mod">
        <pc:chgData name="Min-Huang Ho" userId="3b9e8198e6400288" providerId="LiveId" clId="{F34C38E1-835F-440D-A04A-28248A987038}" dt="2025-07-06T14:32:06.359" v="8009" actId="22"/>
        <pc:sldMkLst>
          <pc:docMk/>
          <pc:sldMk cId="4228609247" sldId="292"/>
        </pc:sldMkLst>
      </pc:sldChg>
      <pc:sldChg chg="modSp new mod">
        <pc:chgData name="Min-Huang Ho" userId="3b9e8198e6400288" providerId="LiveId" clId="{F34C38E1-835F-440D-A04A-28248A987038}" dt="2025-07-07T10:15:24.674" v="10495" actId="403"/>
        <pc:sldMkLst>
          <pc:docMk/>
          <pc:sldMk cId="3208226611" sldId="293"/>
        </pc:sldMkLst>
      </pc:sldChg>
      <pc:sldChg chg="modSp new mod">
        <pc:chgData name="Min-Huang Ho" userId="3b9e8198e6400288" providerId="LiveId" clId="{F34C38E1-835F-440D-A04A-28248A987038}" dt="2025-07-07T10:15:56.643" v="10549" actId="15"/>
        <pc:sldMkLst>
          <pc:docMk/>
          <pc:sldMk cId="3254887313" sldId="294"/>
        </pc:sldMkLst>
      </pc:sldChg>
      <pc:sldChg chg="modSp new mod">
        <pc:chgData name="Min-Huang Ho" userId="3b9e8198e6400288" providerId="LiveId" clId="{F34C38E1-835F-440D-A04A-28248A987038}" dt="2025-07-07T10:16:06.576" v="10560"/>
        <pc:sldMkLst>
          <pc:docMk/>
          <pc:sldMk cId="2846142826" sldId="295"/>
        </pc:sldMkLst>
      </pc:sldChg>
      <pc:sldChg chg="modSp new mod">
        <pc:chgData name="Min-Huang Ho" userId="3b9e8198e6400288" providerId="LiveId" clId="{F34C38E1-835F-440D-A04A-28248A987038}" dt="2025-07-07T10:16:14.782" v="10562" actId="403"/>
        <pc:sldMkLst>
          <pc:docMk/>
          <pc:sldMk cId="4001259880" sldId="296"/>
        </pc:sldMkLst>
      </pc:sldChg>
      <pc:sldChg chg="modSp new mod">
        <pc:chgData name="Min-Huang Ho" userId="3b9e8198e6400288" providerId="LiveId" clId="{F34C38E1-835F-440D-A04A-28248A987038}" dt="2025-07-07T10:16:24.557" v="10566" actId="403"/>
        <pc:sldMkLst>
          <pc:docMk/>
          <pc:sldMk cId="1119185366" sldId="297"/>
        </pc:sldMkLst>
      </pc:sldChg>
      <pc:sldChg chg="modSp new mod">
        <pc:chgData name="Min-Huang Ho" userId="3b9e8198e6400288" providerId="LiveId" clId="{F34C38E1-835F-440D-A04A-28248A987038}" dt="2025-07-07T10:16:35.447" v="10570" actId="27636"/>
        <pc:sldMkLst>
          <pc:docMk/>
          <pc:sldMk cId="1654479065" sldId="298"/>
        </pc:sldMkLst>
      </pc:sldChg>
      <pc:sldChg chg="modSp new mod">
        <pc:chgData name="Min-Huang Ho" userId="3b9e8198e6400288" providerId="LiveId" clId="{F34C38E1-835F-440D-A04A-28248A987038}" dt="2025-07-07T10:16:39.439" v="10572" actId="27636"/>
        <pc:sldMkLst>
          <pc:docMk/>
          <pc:sldMk cId="2567600484" sldId="299"/>
        </pc:sldMkLst>
      </pc:sldChg>
      <pc:sldChg chg="addSp delSp modSp new mod chgLayout">
        <pc:chgData name="Min-Huang Ho" userId="3b9e8198e6400288" providerId="LiveId" clId="{F34C38E1-835F-440D-A04A-28248A987038}" dt="2025-07-07T08:44:15.262" v="10053"/>
        <pc:sldMkLst>
          <pc:docMk/>
          <pc:sldMk cId="2366571694" sldId="300"/>
        </pc:sldMkLst>
      </pc:sldChg>
      <pc:sldChg chg="modSp new mod">
        <pc:chgData name="Min-Huang Ho" userId="3b9e8198e6400288" providerId="LiveId" clId="{F34C38E1-835F-440D-A04A-28248A987038}" dt="2025-07-07T12:12:16.710" v="11048"/>
        <pc:sldMkLst>
          <pc:docMk/>
          <pc:sldMk cId="3514158476" sldId="301"/>
        </pc:sldMkLst>
      </pc:sldChg>
      <pc:sldChg chg="addSp delSp modSp new del mod chgLayout">
        <pc:chgData name="Min-Huang Ho" userId="3b9e8198e6400288" providerId="LiveId" clId="{F34C38E1-835F-440D-A04A-28248A987038}" dt="2025-07-07T09:45:11.702" v="10236" actId="47"/>
        <pc:sldMkLst>
          <pc:docMk/>
          <pc:sldMk cId="3522376922" sldId="301"/>
        </pc:sldMkLst>
      </pc:sldChg>
      <pc:sldChg chg="addSp delSp modSp new mod">
        <pc:chgData name="Min-Huang Ho" userId="3b9e8198e6400288" providerId="LiveId" clId="{F34C38E1-835F-440D-A04A-28248A987038}" dt="2025-07-07T12:13:32.986" v="11136"/>
        <pc:sldMkLst>
          <pc:docMk/>
          <pc:sldMk cId="344928221" sldId="302"/>
        </pc:sldMkLst>
      </pc:sldChg>
      <pc:sldChg chg="modSp new mod">
        <pc:chgData name="Min-Huang Ho" userId="3b9e8198e6400288" providerId="LiveId" clId="{F34C38E1-835F-440D-A04A-28248A987038}" dt="2025-07-07T12:14:54.460" v="11341"/>
        <pc:sldMkLst>
          <pc:docMk/>
          <pc:sldMk cId="2873877002" sldId="303"/>
        </pc:sldMkLst>
      </pc:sldChg>
      <pc:sldChg chg="add del">
        <pc:chgData name="Min-Huang Ho" userId="3b9e8198e6400288" providerId="LiveId" clId="{F34C38E1-835F-440D-A04A-28248A987038}" dt="2025-07-07T12:15:23.635" v="11343" actId="2890"/>
        <pc:sldMkLst>
          <pc:docMk/>
          <pc:sldMk cId="2659760309" sldId="304"/>
        </pc:sldMkLst>
      </pc:sldChg>
      <pc:sldChg chg="modSp new mod">
        <pc:chgData name="Min-Huang Ho" userId="3b9e8198e6400288" providerId="LiveId" clId="{F34C38E1-835F-440D-A04A-28248A987038}" dt="2025-07-07T12:18:05.171" v="11506" actId="27636"/>
        <pc:sldMkLst>
          <pc:docMk/>
          <pc:sldMk cId="4169824944" sldId="304"/>
        </pc:sldMkLst>
      </pc:sldChg>
      <pc:sldChg chg="addSp delSp modSp new mod">
        <pc:chgData name="Min-Huang Ho" userId="3b9e8198e6400288" providerId="LiveId" clId="{F34C38E1-835F-440D-A04A-28248A987038}" dt="2025-07-07T12:19:19.919" v="11603" actId="27636"/>
        <pc:sldMkLst>
          <pc:docMk/>
          <pc:sldMk cId="990179817" sldId="305"/>
        </pc:sldMkLst>
      </pc:sldChg>
      <pc:sldChg chg="addSp delSp modSp new mod">
        <pc:chgData name="Min-Huang Ho" userId="3b9e8198e6400288" providerId="LiveId" clId="{F34C38E1-835F-440D-A04A-28248A987038}" dt="2025-07-07T12:21:02.069" v="11682" actId="207"/>
        <pc:sldMkLst>
          <pc:docMk/>
          <pc:sldMk cId="4055250706" sldId="306"/>
        </pc:sldMkLst>
      </pc:sldChg>
      <pc:sldChg chg="modSp new mod">
        <pc:chgData name="Min-Huang Ho" userId="3b9e8198e6400288" providerId="LiveId" clId="{F34C38E1-835F-440D-A04A-28248A987038}" dt="2025-07-07T12:25:06.367" v="11711" actId="403"/>
        <pc:sldMkLst>
          <pc:docMk/>
          <pc:sldMk cId="1237374161" sldId="307"/>
        </pc:sldMkLst>
      </pc:sldChg>
      <pc:sldChg chg="addSp delSp modSp new mod">
        <pc:chgData name="Min-Huang Ho" userId="3b9e8198e6400288" providerId="LiveId" clId="{F34C38E1-835F-440D-A04A-28248A987038}" dt="2025-07-07T12:26:48.738" v="11772" actId="27636"/>
        <pc:sldMkLst>
          <pc:docMk/>
          <pc:sldMk cId="3031473854" sldId="308"/>
        </pc:sldMkLst>
      </pc:sldChg>
      <pc:sldChg chg="addSp delSp modSp new mod">
        <pc:chgData name="Min-Huang Ho" userId="3b9e8198e6400288" providerId="LiveId" clId="{F34C38E1-835F-440D-A04A-28248A987038}" dt="2025-07-07T12:27:50.559" v="11831"/>
        <pc:sldMkLst>
          <pc:docMk/>
          <pc:sldMk cId="3082923238" sldId="309"/>
        </pc:sldMkLst>
      </pc:sldChg>
      <pc:sldChg chg="modSp add del mod">
        <pc:chgData name="Min-Huang Ho" userId="3b9e8198e6400288" providerId="LiveId" clId="{F34C38E1-835F-440D-A04A-28248A987038}" dt="2025-07-07T12:28:57.815" v="11896" actId="47"/>
        <pc:sldMkLst>
          <pc:docMk/>
          <pc:sldMk cId="3937358398" sldId="310"/>
        </pc:sldMkLst>
      </pc:sldChg>
      <pc:sldChg chg="modSp new mod">
        <pc:chgData name="Min-Huang Ho" userId="3b9e8198e6400288" providerId="LiveId" clId="{F34C38E1-835F-440D-A04A-28248A987038}" dt="2025-07-07T12:37:45.504" v="12723" actId="20577"/>
        <pc:sldMkLst>
          <pc:docMk/>
          <pc:sldMk cId="4169234192" sldId="310"/>
        </pc:sldMkLst>
      </pc:sldChg>
      <pc:sldChg chg="modSp new mod">
        <pc:chgData name="Min-Huang Ho" userId="3b9e8198e6400288" providerId="LiveId" clId="{F34C38E1-835F-440D-A04A-28248A987038}" dt="2025-07-07T12:40:41.964" v="13315" actId="403"/>
        <pc:sldMkLst>
          <pc:docMk/>
          <pc:sldMk cId="386944641" sldId="311"/>
        </pc:sldMkLst>
      </pc:sldChg>
      <pc:sldChg chg="addSp modSp new mod">
        <pc:chgData name="Min-Huang Ho" userId="3b9e8198e6400288" providerId="LiveId" clId="{F34C38E1-835F-440D-A04A-28248A987038}" dt="2025-07-07T13:16:27.467" v="13642" actId="27636"/>
        <pc:sldMkLst>
          <pc:docMk/>
          <pc:sldMk cId="4109177266" sldId="312"/>
        </pc:sldMkLst>
      </pc:sldChg>
      <pc:sldChg chg="modSp new mod">
        <pc:chgData name="Min-Huang Ho" userId="3b9e8198e6400288" providerId="LiveId" clId="{F34C38E1-835F-440D-A04A-28248A987038}" dt="2025-07-08T00:47:04.278" v="14022" actId="403"/>
        <pc:sldMkLst>
          <pc:docMk/>
          <pc:sldMk cId="2659642717" sldId="313"/>
        </pc:sldMkLst>
      </pc:sldChg>
      <pc:sldChg chg="addSp modSp new mod">
        <pc:chgData name="Min-Huang Ho" userId="3b9e8198e6400288" providerId="LiveId" clId="{F34C38E1-835F-440D-A04A-28248A987038}" dt="2025-07-08T00:48:24.472" v="14118" actId="20577"/>
        <pc:sldMkLst>
          <pc:docMk/>
          <pc:sldMk cId="445490894" sldId="314"/>
        </pc:sldMkLst>
      </pc:sldChg>
      <pc:sldChg chg="modSp new mod">
        <pc:chgData name="Min-Huang Ho" userId="3b9e8198e6400288" providerId="LiveId" clId="{F34C38E1-835F-440D-A04A-28248A987038}" dt="2025-07-08T00:49:50.469" v="14257"/>
        <pc:sldMkLst>
          <pc:docMk/>
          <pc:sldMk cId="3755346172" sldId="315"/>
        </pc:sldMkLst>
      </pc:sldChg>
      <pc:sldChg chg="addSp delSp modSp new mod">
        <pc:chgData name="Min-Huang Ho" userId="3b9e8198e6400288" providerId="LiveId" clId="{F34C38E1-835F-440D-A04A-28248A987038}" dt="2025-07-08T00:50:29.753" v="14319"/>
        <pc:sldMkLst>
          <pc:docMk/>
          <pc:sldMk cId="3668609658" sldId="316"/>
        </pc:sldMkLst>
      </pc:sldChg>
      <pc:sldChg chg="modSp new mod">
        <pc:chgData name="Min-Huang Ho" userId="3b9e8198e6400288" providerId="LiveId" clId="{F34C38E1-835F-440D-A04A-28248A987038}" dt="2025-07-08T00:51:12.350" v="14399" actId="403"/>
        <pc:sldMkLst>
          <pc:docMk/>
          <pc:sldMk cId="1826967234" sldId="317"/>
        </pc:sldMkLst>
      </pc:sldChg>
      <pc:sldChg chg="addSp delSp modSp new mod">
        <pc:chgData name="Min-Huang Ho" userId="3b9e8198e6400288" providerId="LiveId" clId="{F34C38E1-835F-440D-A04A-28248A987038}" dt="2025-07-08T00:54:09.067" v="14456"/>
        <pc:sldMkLst>
          <pc:docMk/>
          <pc:sldMk cId="666811003" sldId="318"/>
        </pc:sldMkLst>
      </pc:sldChg>
      <pc:sldChg chg="addSp modSp new mod">
        <pc:chgData name="Min-Huang Ho" userId="3b9e8198e6400288" providerId="LiveId" clId="{F34C38E1-835F-440D-A04A-28248A987038}" dt="2025-07-08T02:49:38.071" v="14718"/>
        <pc:sldMkLst>
          <pc:docMk/>
          <pc:sldMk cId="3115876732" sldId="319"/>
        </pc:sldMkLst>
      </pc:sldChg>
      <pc:sldMasterChg chg="setBg modSldLayout">
        <pc:chgData name="Min-Huang Ho" userId="3b9e8198e6400288" providerId="LiveId" clId="{F34C38E1-835F-440D-A04A-28248A987038}" dt="2025-07-07T08:26:55.421" v="9977"/>
        <pc:sldMasterMkLst>
          <pc:docMk/>
          <pc:sldMasterMk cId="519979843" sldId="2147483761"/>
        </pc:sldMasterMkLst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370032098" sldId="2147483712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503751366" sldId="2147483713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4233546973" sldId="2147483714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359438700" sldId="2147483715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098032166" sldId="2147483716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49813164" sldId="2147483717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300794945" sldId="2147483718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910195564" sldId="2147483719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873314682" sldId="2147483720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327770932" sldId="2147483721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759984356" sldId="2147483722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950385962" sldId="2147483723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638917915" sldId="2147483724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758710629" sldId="2147483725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804754853" sldId="2147483726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113556751" sldId="2147483727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445980606" sldId="2147483728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186997811" sldId="2147483729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118928842" sldId="2147483730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277671332" sldId="2147483731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514672524" sldId="2147483732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318159927" sldId="2147483733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50656377" sldId="2147483734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137728206" sldId="2147483735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673781839" sldId="2147483736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926655091" sldId="2147483737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42671447" sldId="2147483738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665511562" sldId="2147483739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513693938" sldId="2147483740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4191002403" sldId="2147483741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714155312" sldId="2147483742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608193182" sldId="2147483743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106447504" sldId="2147483744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516675741" sldId="2147483745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625061640" sldId="2147483746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750763619" sldId="2147483747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509677284" sldId="2147483748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069818319" sldId="2147483749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039057495" sldId="2147483750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658237678" sldId="2147483751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729549299" sldId="2147483752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576382175" sldId="2147483753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612249620" sldId="2147483754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498696128" sldId="2147483755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911464743" sldId="2147483756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431749571" sldId="2147483757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894514444" sldId="2147483758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911063284" sldId="2147483759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549994382" sldId="2147483760"/>
          </pc:sldLayoutMkLst>
        </pc:sldLayoutChg>
      </pc:sldMasterChg>
    </pc:docChg>
  </pc:docChgLst>
  <pc:docChgLst>
    <pc:chgData name="Min-Huang Ho" userId="3b9e8198e6400288" providerId="LiveId" clId="{91F94115-0E57-4CBF-95F3-C165D4CF045B}"/>
    <pc:docChg chg="undo custSel addSld delSld modSld sldOrd modMainMaster">
      <pc:chgData name="Min-Huang Ho" userId="3b9e8198e6400288" providerId="LiveId" clId="{91F94115-0E57-4CBF-95F3-C165D4CF045B}" dt="2025-10-13T13:29:21.978" v="17954"/>
      <pc:docMkLst>
        <pc:docMk/>
      </pc:docMkLst>
      <pc:sldChg chg="addSp delSp modSp mod">
        <pc:chgData name="Min-Huang Ho" userId="3b9e8198e6400288" providerId="LiveId" clId="{91F94115-0E57-4CBF-95F3-C165D4CF045B}" dt="2025-10-13T08:14:24.245" v="13030" actId="962"/>
        <pc:sldMkLst>
          <pc:docMk/>
          <pc:sldMk cId="2832025637" sldId="256"/>
        </pc:sldMkLst>
        <pc:spChg chg="mod">
          <ac:chgData name="Min-Huang Ho" userId="3b9e8198e6400288" providerId="LiveId" clId="{91F94115-0E57-4CBF-95F3-C165D4CF045B}" dt="2025-10-13T07:02:38.130" v="10104" actId="404"/>
          <ac:spMkLst>
            <pc:docMk/>
            <pc:sldMk cId="2832025637" sldId="256"/>
            <ac:spMk id="2" creationId="{6AD02427-0A48-16EF-A89F-FA371B9D3712}"/>
          </ac:spMkLst>
        </pc:spChg>
        <pc:spChg chg="add del mod">
          <ac:chgData name="Min-Huang Ho" userId="3b9e8198e6400288" providerId="LiveId" clId="{91F94115-0E57-4CBF-95F3-C165D4CF045B}" dt="2025-10-13T08:14:23.348" v="13028" actId="931"/>
          <ac:spMkLst>
            <pc:docMk/>
            <pc:sldMk cId="2832025637" sldId="256"/>
            <ac:spMk id="6" creationId="{81CA7E81-6B9F-962F-52FA-1A419EAD89DC}"/>
          </ac:spMkLst>
        </pc:spChg>
        <pc:picChg chg="add mod">
          <ac:chgData name="Min-Huang Ho" userId="3b9e8198e6400288" providerId="LiveId" clId="{91F94115-0E57-4CBF-95F3-C165D4CF045B}" dt="2025-10-13T08:14:24.245" v="13030" actId="962"/>
          <ac:picMkLst>
            <pc:docMk/>
            <pc:sldMk cId="2832025637" sldId="256"/>
            <ac:picMk id="8" creationId="{68212322-90E7-3FD6-2DFD-A6A107578510}"/>
          </ac:picMkLst>
        </pc:picChg>
        <pc:picChg chg="add del mod">
          <ac:chgData name="Min-Huang Ho" userId="3b9e8198e6400288" providerId="LiveId" clId="{91F94115-0E57-4CBF-95F3-C165D4CF045B}" dt="2025-10-13T08:14:11.744" v="13027" actId="478"/>
          <ac:picMkLst>
            <pc:docMk/>
            <pc:sldMk cId="2832025637" sldId="256"/>
            <ac:picMk id="9" creationId="{49489A7C-4F48-26F2-35C4-0F86F6991CA7}"/>
          </ac:picMkLst>
        </pc:picChg>
      </pc:sldChg>
      <pc:sldChg chg="del">
        <pc:chgData name="Min-Huang Ho" userId="3b9e8198e6400288" providerId="LiveId" clId="{91F94115-0E57-4CBF-95F3-C165D4CF045B}" dt="2025-09-28T02:30:12.886" v="20" actId="47"/>
        <pc:sldMkLst>
          <pc:docMk/>
          <pc:sldMk cId="2439400181" sldId="257"/>
        </pc:sldMkLst>
      </pc:sldChg>
      <pc:sldChg chg="del">
        <pc:chgData name="Min-Huang Ho" userId="3b9e8198e6400288" providerId="LiveId" clId="{91F94115-0E57-4CBF-95F3-C165D4CF045B}" dt="2025-09-28T02:30:15.907" v="22" actId="47"/>
        <pc:sldMkLst>
          <pc:docMk/>
          <pc:sldMk cId="2226288415" sldId="258"/>
        </pc:sldMkLst>
      </pc:sldChg>
      <pc:sldChg chg="del">
        <pc:chgData name="Min-Huang Ho" userId="3b9e8198e6400288" providerId="LiveId" clId="{91F94115-0E57-4CBF-95F3-C165D4CF045B}" dt="2025-09-28T02:30:17.179" v="23" actId="47"/>
        <pc:sldMkLst>
          <pc:docMk/>
          <pc:sldMk cId="3639012402" sldId="259"/>
        </pc:sldMkLst>
      </pc:sldChg>
      <pc:sldChg chg="del">
        <pc:chgData name="Min-Huang Ho" userId="3b9e8198e6400288" providerId="LiveId" clId="{91F94115-0E57-4CBF-95F3-C165D4CF045B}" dt="2025-09-28T02:30:19.961" v="25" actId="2696"/>
        <pc:sldMkLst>
          <pc:docMk/>
          <pc:sldMk cId="2759389420" sldId="260"/>
        </pc:sldMkLst>
      </pc:sldChg>
      <pc:sldChg chg="del">
        <pc:chgData name="Min-Huang Ho" userId="3b9e8198e6400288" providerId="LiveId" clId="{91F94115-0E57-4CBF-95F3-C165D4CF045B}" dt="2025-09-28T02:30:21.665" v="26" actId="47"/>
        <pc:sldMkLst>
          <pc:docMk/>
          <pc:sldMk cId="2459624378" sldId="261"/>
        </pc:sldMkLst>
      </pc:sldChg>
      <pc:sldChg chg="del">
        <pc:chgData name="Min-Huang Ho" userId="3b9e8198e6400288" providerId="LiveId" clId="{91F94115-0E57-4CBF-95F3-C165D4CF045B}" dt="2025-09-28T02:30:23.226" v="27" actId="2696"/>
        <pc:sldMkLst>
          <pc:docMk/>
          <pc:sldMk cId="3428325631" sldId="262"/>
        </pc:sldMkLst>
      </pc:sldChg>
      <pc:sldChg chg="del">
        <pc:chgData name="Min-Huang Ho" userId="3b9e8198e6400288" providerId="LiveId" clId="{91F94115-0E57-4CBF-95F3-C165D4CF045B}" dt="2025-09-28T02:30:24.542" v="28" actId="2696"/>
        <pc:sldMkLst>
          <pc:docMk/>
          <pc:sldMk cId="3531312829" sldId="263"/>
        </pc:sldMkLst>
      </pc:sldChg>
      <pc:sldChg chg="del">
        <pc:chgData name="Min-Huang Ho" userId="3b9e8198e6400288" providerId="LiveId" clId="{91F94115-0E57-4CBF-95F3-C165D4CF045B}" dt="2025-09-28T02:30:26.987" v="29" actId="2696"/>
        <pc:sldMkLst>
          <pc:docMk/>
          <pc:sldMk cId="911302357" sldId="264"/>
        </pc:sldMkLst>
      </pc:sldChg>
      <pc:sldChg chg="del">
        <pc:chgData name="Min-Huang Ho" userId="3b9e8198e6400288" providerId="LiveId" clId="{91F94115-0E57-4CBF-95F3-C165D4CF045B}" dt="2025-09-28T02:30:12.886" v="20" actId="47"/>
        <pc:sldMkLst>
          <pc:docMk/>
          <pc:sldMk cId="3335724312" sldId="265"/>
        </pc:sldMkLst>
      </pc:sldChg>
      <pc:sldChg chg="del">
        <pc:chgData name="Min-Huang Ho" userId="3b9e8198e6400288" providerId="LiveId" clId="{91F94115-0E57-4CBF-95F3-C165D4CF045B}" dt="2025-09-28T02:30:12.886" v="20" actId="47"/>
        <pc:sldMkLst>
          <pc:docMk/>
          <pc:sldMk cId="554046534" sldId="266"/>
        </pc:sldMkLst>
      </pc:sldChg>
      <pc:sldChg chg="del">
        <pc:chgData name="Min-Huang Ho" userId="3b9e8198e6400288" providerId="LiveId" clId="{91F94115-0E57-4CBF-95F3-C165D4CF045B}" dt="2025-09-28T02:30:12.886" v="20" actId="47"/>
        <pc:sldMkLst>
          <pc:docMk/>
          <pc:sldMk cId="583977813" sldId="267"/>
        </pc:sldMkLst>
      </pc:sldChg>
      <pc:sldChg chg="del">
        <pc:chgData name="Min-Huang Ho" userId="3b9e8198e6400288" providerId="LiveId" clId="{91F94115-0E57-4CBF-95F3-C165D4CF045B}" dt="2025-09-28T02:30:14.520" v="21" actId="47"/>
        <pc:sldMkLst>
          <pc:docMk/>
          <pc:sldMk cId="4041980009" sldId="268"/>
        </pc:sldMkLst>
      </pc:sldChg>
      <pc:sldChg chg="del">
        <pc:chgData name="Min-Huang Ho" userId="3b9e8198e6400288" providerId="LiveId" clId="{91F94115-0E57-4CBF-95F3-C165D4CF045B}" dt="2025-09-28T02:30:14.520" v="21" actId="47"/>
        <pc:sldMkLst>
          <pc:docMk/>
          <pc:sldMk cId="3072743110" sldId="269"/>
        </pc:sldMkLst>
      </pc:sldChg>
      <pc:sldChg chg="del">
        <pc:chgData name="Min-Huang Ho" userId="3b9e8198e6400288" providerId="LiveId" clId="{91F94115-0E57-4CBF-95F3-C165D4CF045B}" dt="2025-09-28T02:30:14.520" v="21" actId="47"/>
        <pc:sldMkLst>
          <pc:docMk/>
          <pc:sldMk cId="1873166944" sldId="270"/>
        </pc:sldMkLst>
      </pc:sldChg>
      <pc:sldChg chg="del">
        <pc:chgData name="Min-Huang Ho" userId="3b9e8198e6400288" providerId="LiveId" clId="{91F94115-0E57-4CBF-95F3-C165D4CF045B}" dt="2025-09-28T02:30:14.520" v="21" actId="47"/>
        <pc:sldMkLst>
          <pc:docMk/>
          <pc:sldMk cId="2348701278" sldId="271"/>
        </pc:sldMkLst>
      </pc:sldChg>
      <pc:sldChg chg="del">
        <pc:chgData name="Min-Huang Ho" userId="3b9e8198e6400288" providerId="LiveId" clId="{91F94115-0E57-4CBF-95F3-C165D4CF045B}" dt="2025-09-28T02:30:14.520" v="21" actId="47"/>
        <pc:sldMkLst>
          <pc:docMk/>
          <pc:sldMk cId="4257471226" sldId="272"/>
        </pc:sldMkLst>
      </pc:sldChg>
      <pc:sldChg chg="del">
        <pc:chgData name="Min-Huang Ho" userId="3b9e8198e6400288" providerId="LiveId" clId="{91F94115-0E57-4CBF-95F3-C165D4CF045B}" dt="2025-09-28T02:30:15.907" v="22" actId="47"/>
        <pc:sldMkLst>
          <pc:docMk/>
          <pc:sldMk cId="2620593051" sldId="273"/>
        </pc:sldMkLst>
      </pc:sldChg>
      <pc:sldChg chg="del">
        <pc:chgData name="Min-Huang Ho" userId="3b9e8198e6400288" providerId="LiveId" clId="{91F94115-0E57-4CBF-95F3-C165D4CF045B}" dt="2025-09-28T02:30:15.907" v="22" actId="47"/>
        <pc:sldMkLst>
          <pc:docMk/>
          <pc:sldMk cId="1138099990" sldId="274"/>
        </pc:sldMkLst>
      </pc:sldChg>
      <pc:sldChg chg="del">
        <pc:chgData name="Min-Huang Ho" userId="3b9e8198e6400288" providerId="LiveId" clId="{91F94115-0E57-4CBF-95F3-C165D4CF045B}" dt="2025-09-28T02:30:15.907" v="22" actId="47"/>
        <pc:sldMkLst>
          <pc:docMk/>
          <pc:sldMk cId="3263414582" sldId="275"/>
        </pc:sldMkLst>
      </pc:sldChg>
      <pc:sldChg chg="del">
        <pc:chgData name="Min-Huang Ho" userId="3b9e8198e6400288" providerId="LiveId" clId="{91F94115-0E57-4CBF-95F3-C165D4CF045B}" dt="2025-09-28T02:30:15.907" v="22" actId="47"/>
        <pc:sldMkLst>
          <pc:docMk/>
          <pc:sldMk cId="2242515701" sldId="276"/>
        </pc:sldMkLst>
      </pc:sldChg>
      <pc:sldChg chg="del">
        <pc:chgData name="Min-Huang Ho" userId="3b9e8198e6400288" providerId="LiveId" clId="{91F94115-0E57-4CBF-95F3-C165D4CF045B}" dt="2025-09-28T02:30:17.179" v="23" actId="47"/>
        <pc:sldMkLst>
          <pc:docMk/>
          <pc:sldMk cId="191856767" sldId="277"/>
        </pc:sldMkLst>
      </pc:sldChg>
      <pc:sldChg chg="del">
        <pc:chgData name="Min-Huang Ho" userId="3b9e8198e6400288" providerId="LiveId" clId="{91F94115-0E57-4CBF-95F3-C165D4CF045B}" dt="2025-09-28T02:30:17.179" v="23" actId="47"/>
        <pc:sldMkLst>
          <pc:docMk/>
          <pc:sldMk cId="996159276" sldId="278"/>
        </pc:sldMkLst>
      </pc:sldChg>
      <pc:sldChg chg="del">
        <pc:chgData name="Min-Huang Ho" userId="3b9e8198e6400288" providerId="LiveId" clId="{91F94115-0E57-4CBF-95F3-C165D4CF045B}" dt="2025-09-28T02:30:17.179" v="23" actId="47"/>
        <pc:sldMkLst>
          <pc:docMk/>
          <pc:sldMk cId="1330111456" sldId="279"/>
        </pc:sldMkLst>
      </pc:sldChg>
      <pc:sldChg chg="del">
        <pc:chgData name="Min-Huang Ho" userId="3b9e8198e6400288" providerId="LiveId" clId="{91F94115-0E57-4CBF-95F3-C165D4CF045B}" dt="2025-09-28T02:30:17.179" v="23" actId="47"/>
        <pc:sldMkLst>
          <pc:docMk/>
          <pc:sldMk cId="4102621390" sldId="280"/>
        </pc:sldMkLst>
      </pc:sldChg>
      <pc:sldChg chg="del">
        <pc:chgData name="Min-Huang Ho" userId="3b9e8198e6400288" providerId="LiveId" clId="{91F94115-0E57-4CBF-95F3-C165D4CF045B}" dt="2025-09-28T02:30:18.586" v="24" actId="47"/>
        <pc:sldMkLst>
          <pc:docMk/>
          <pc:sldMk cId="1584616744" sldId="281"/>
        </pc:sldMkLst>
      </pc:sldChg>
      <pc:sldChg chg="del">
        <pc:chgData name="Min-Huang Ho" userId="3b9e8198e6400288" providerId="LiveId" clId="{91F94115-0E57-4CBF-95F3-C165D4CF045B}" dt="2025-09-28T02:30:18.586" v="24" actId="47"/>
        <pc:sldMkLst>
          <pc:docMk/>
          <pc:sldMk cId="1234433093" sldId="282"/>
        </pc:sldMkLst>
      </pc:sldChg>
      <pc:sldChg chg="del">
        <pc:chgData name="Min-Huang Ho" userId="3b9e8198e6400288" providerId="LiveId" clId="{91F94115-0E57-4CBF-95F3-C165D4CF045B}" dt="2025-09-28T02:30:18.586" v="24" actId="47"/>
        <pc:sldMkLst>
          <pc:docMk/>
          <pc:sldMk cId="82842335" sldId="283"/>
        </pc:sldMkLst>
      </pc:sldChg>
      <pc:sldChg chg="del">
        <pc:chgData name="Min-Huang Ho" userId="3b9e8198e6400288" providerId="LiveId" clId="{91F94115-0E57-4CBF-95F3-C165D4CF045B}" dt="2025-09-28T02:30:18.586" v="24" actId="47"/>
        <pc:sldMkLst>
          <pc:docMk/>
          <pc:sldMk cId="4266111134" sldId="284"/>
        </pc:sldMkLst>
      </pc:sldChg>
      <pc:sldChg chg="del">
        <pc:chgData name="Min-Huang Ho" userId="3b9e8198e6400288" providerId="LiveId" clId="{91F94115-0E57-4CBF-95F3-C165D4CF045B}" dt="2025-09-28T02:30:18.586" v="24" actId="47"/>
        <pc:sldMkLst>
          <pc:docMk/>
          <pc:sldMk cId="18423510" sldId="285"/>
        </pc:sldMkLst>
      </pc:sldChg>
      <pc:sldChg chg="del">
        <pc:chgData name="Min-Huang Ho" userId="3b9e8198e6400288" providerId="LiveId" clId="{91F94115-0E57-4CBF-95F3-C165D4CF045B}" dt="2025-09-28T02:30:19.961" v="25" actId="2696"/>
        <pc:sldMkLst>
          <pc:docMk/>
          <pc:sldMk cId="3166334298" sldId="286"/>
        </pc:sldMkLst>
      </pc:sldChg>
      <pc:sldChg chg="del">
        <pc:chgData name="Min-Huang Ho" userId="3b9e8198e6400288" providerId="LiveId" clId="{91F94115-0E57-4CBF-95F3-C165D4CF045B}" dt="2025-09-28T02:30:19.961" v="25" actId="2696"/>
        <pc:sldMkLst>
          <pc:docMk/>
          <pc:sldMk cId="2620418773" sldId="287"/>
        </pc:sldMkLst>
      </pc:sldChg>
      <pc:sldChg chg="del">
        <pc:chgData name="Min-Huang Ho" userId="3b9e8198e6400288" providerId="LiveId" clId="{91F94115-0E57-4CBF-95F3-C165D4CF045B}" dt="2025-09-28T02:30:19.961" v="25" actId="2696"/>
        <pc:sldMkLst>
          <pc:docMk/>
          <pc:sldMk cId="2490602894" sldId="288"/>
        </pc:sldMkLst>
      </pc:sldChg>
      <pc:sldChg chg="del">
        <pc:chgData name="Min-Huang Ho" userId="3b9e8198e6400288" providerId="LiveId" clId="{91F94115-0E57-4CBF-95F3-C165D4CF045B}" dt="2025-09-28T02:30:21.665" v="26" actId="47"/>
        <pc:sldMkLst>
          <pc:docMk/>
          <pc:sldMk cId="263506987" sldId="289"/>
        </pc:sldMkLst>
      </pc:sldChg>
      <pc:sldChg chg="del">
        <pc:chgData name="Min-Huang Ho" userId="3b9e8198e6400288" providerId="LiveId" clId="{91F94115-0E57-4CBF-95F3-C165D4CF045B}" dt="2025-09-28T02:30:21.665" v="26" actId="47"/>
        <pc:sldMkLst>
          <pc:docMk/>
          <pc:sldMk cId="2497486646" sldId="290"/>
        </pc:sldMkLst>
      </pc:sldChg>
      <pc:sldChg chg="del">
        <pc:chgData name="Min-Huang Ho" userId="3b9e8198e6400288" providerId="LiveId" clId="{91F94115-0E57-4CBF-95F3-C165D4CF045B}" dt="2025-09-28T02:30:21.665" v="26" actId="47"/>
        <pc:sldMkLst>
          <pc:docMk/>
          <pc:sldMk cId="3474340010" sldId="291"/>
        </pc:sldMkLst>
      </pc:sldChg>
      <pc:sldChg chg="del">
        <pc:chgData name="Min-Huang Ho" userId="3b9e8198e6400288" providerId="LiveId" clId="{91F94115-0E57-4CBF-95F3-C165D4CF045B}" dt="2025-09-28T02:30:21.665" v="26" actId="47"/>
        <pc:sldMkLst>
          <pc:docMk/>
          <pc:sldMk cId="4228609247" sldId="292"/>
        </pc:sldMkLst>
      </pc:sldChg>
      <pc:sldChg chg="del">
        <pc:chgData name="Min-Huang Ho" userId="3b9e8198e6400288" providerId="LiveId" clId="{91F94115-0E57-4CBF-95F3-C165D4CF045B}" dt="2025-09-28T02:30:23.226" v="27" actId="2696"/>
        <pc:sldMkLst>
          <pc:docMk/>
          <pc:sldMk cId="3208226611" sldId="293"/>
        </pc:sldMkLst>
      </pc:sldChg>
      <pc:sldChg chg="del">
        <pc:chgData name="Min-Huang Ho" userId="3b9e8198e6400288" providerId="LiveId" clId="{91F94115-0E57-4CBF-95F3-C165D4CF045B}" dt="2025-09-28T02:30:23.226" v="27" actId="2696"/>
        <pc:sldMkLst>
          <pc:docMk/>
          <pc:sldMk cId="3254887313" sldId="294"/>
        </pc:sldMkLst>
      </pc:sldChg>
      <pc:sldChg chg="del">
        <pc:chgData name="Min-Huang Ho" userId="3b9e8198e6400288" providerId="LiveId" clId="{91F94115-0E57-4CBF-95F3-C165D4CF045B}" dt="2025-09-28T02:30:24.542" v="28" actId="2696"/>
        <pc:sldMkLst>
          <pc:docMk/>
          <pc:sldMk cId="2846142826" sldId="295"/>
        </pc:sldMkLst>
      </pc:sldChg>
      <pc:sldChg chg="del">
        <pc:chgData name="Min-Huang Ho" userId="3b9e8198e6400288" providerId="LiveId" clId="{91F94115-0E57-4CBF-95F3-C165D4CF045B}" dt="2025-09-28T02:30:24.542" v="28" actId="2696"/>
        <pc:sldMkLst>
          <pc:docMk/>
          <pc:sldMk cId="4001259880" sldId="296"/>
        </pc:sldMkLst>
      </pc:sldChg>
      <pc:sldChg chg="del">
        <pc:chgData name="Min-Huang Ho" userId="3b9e8198e6400288" providerId="LiveId" clId="{91F94115-0E57-4CBF-95F3-C165D4CF045B}" dt="2025-09-28T02:30:26.987" v="29" actId="2696"/>
        <pc:sldMkLst>
          <pc:docMk/>
          <pc:sldMk cId="1119185366" sldId="297"/>
        </pc:sldMkLst>
      </pc:sldChg>
      <pc:sldChg chg="del">
        <pc:chgData name="Min-Huang Ho" userId="3b9e8198e6400288" providerId="LiveId" clId="{91F94115-0E57-4CBF-95F3-C165D4CF045B}" dt="2025-09-28T02:30:26.987" v="29" actId="2696"/>
        <pc:sldMkLst>
          <pc:docMk/>
          <pc:sldMk cId="1654479065" sldId="298"/>
        </pc:sldMkLst>
      </pc:sldChg>
      <pc:sldChg chg="del">
        <pc:chgData name="Min-Huang Ho" userId="3b9e8198e6400288" providerId="LiveId" clId="{91F94115-0E57-4CBF-95F3-C165D4CF045B}" dt="2025-09-28T02:30:26.987" v="29" actId="2696"/>
        <pc:sldMkLst>
          <pc:docMk/>
          <pc:sldMk cId="2567600484" sldId="299"/>
        </pc:sldMkLst>
      </pc:sldChg>
      <pc:sldChg chg="del">
        <pc:chgData name="Min-Huang Ho" userId="3b9e8198e6400288" providerId="LiveId" clId="{91F94115-0E57-4CBF-95F3-C165D4CF045B}" dt="2025-09-28T02:30:12.886" v="20" actId="47"/>
        <pc:sldMkLst>
          <pc:docMk/>
          <pc:sldMk cId="2366571694" sldId="300"/>
        </pc:sldMkLst>
      </pc:sldChg>
      <pc:sldChg chg="del">
        <pc:chgData name="Min-Huang Ho" userId="3b9e8198e6400288" providerId="LiveId" clId="{91F94115-0E57-4CBF-95F3-C165D4CF045B}" dt="2025-09-28T02:30:31.248" v="30" actId="47"/>
        <pc:sldMkLst>
          <pc:docMk/>
          <pc:sldMk cId="3514158476" sldId="301"/>
        </pc:sldMkLst>
      </pc:sldChg>
      <pc:sldChg chg="del">
        <pc:chgData name="Min-Huang Ho" userId="3b9e8198e6400288" providerId="LiveId" clId="{91F94115-0E57-4CBF-95F3-C165D4CF045B}" dt="2025-09-28T02:30:32.433" v="31" actId="47"/>
        <pc:sldMkLst>
          <pc:docMk/>
          <pc:sldMk cId="344928221" sldId="302"/>
        </pc:sldMkLst>
      </pc:sldChg>
      <pc:sldChg chg="del">
        <pc:chgData name="Min-Huang Ho" userId="3b9e8198e6400288" providerId="LiveId" clId="{91F94115-0E57-4CBF-95F3-C165D4CF045B}" dt="2025-09-28T02:30:33.324" v="32" actId="47"/>
        <pc:sldMkLst>
          <pc:docMk/>
          <pc:sldMk cId="2873877002" sldId="303"/>
        </pc:sldMkLst>
      </pc:sldChg>
      <pc:sldChg chg="add">
        <pc:chgData name="Min-Huang Ho" userId="3b9e8198e6400288" providerId="LiveId" clId="{91F94115-0E57-4CBF-95F3-C165D4CF045B}" dt="2025-10-13T09:03:44.490" v="16709"/>
        <pc:sldMkLst>
          <pc:docMk/>
          <pc:sldMk cId="1670144967" sldId="304"/>
        </pc:sldMkLst>
      </pc:sldChg>
      <pc:sldChg chg="modSp add del">
        <pc:chgData name="Min-Huang Ho" userId="3b9e8198e6400288" providerId="LiveId" clId="{91F94115-0E57-4CBF-95F3-C165D4CF045B}" dt="2025-10-13T09:03:41.159" v="16708" actId="2696"/>
        <pc:sldMkLst>
          <pc:docMk/>
          <pc:sldMk cId="4169824944" sldId="304"/>
        </pc:sldMkLst>
      </pc:sldChg>
      <pc:sldChg chg="modSp del mod">
        <pc:chgData name="Min-Huang Ho" userId="3b9e8198e6400288" providerId="LiveId" clId="{91F94115-0E57-4CBF-95F3-C165D4CF045B}" dt="2025-10-13T09:03:41.159" v="16708" actId="2696"/>
        <pc:sldMkLst>
          <pc:docMk/>
          <pc:sldMk cId="990179817" sldId="305"/>
        </pc:sldMkLst>
      </pc:sldChg>
      <pc:sldChg chg="add">
        <pc:chgData name="Min-Huang Ho" userId="3b9e8198e6400288" providerId="LiveId" clId="{91F94115-0E57-4CBF-95F3-C165D4CF045B}" dt="2025-10-13T09:03:44.490" v="16709"/>
        <pc:sldMkLst>
          <pc:docMk/>
          <pc:sldMk cId="3962008182" sldId="305"/>
        </pc:sldMkLst>
      </pc:sldChg>
      <pc:sldChg chg="add">
        <pc:chgData name="Min-Huang Ho" userId="3b9e8198e6400288" providerId="LiveId" clId="{91F94115-0E57-4CBF-95F3-C165D4CF045B}" dt="2025-10-13T09:03:44.490" v="16709"/>
        <pc:sldMkLst>
          <pc:docMk/>
          <pc:sldMk cId="3824861898" sldId="306"/>
        </pc:sldMkLst>
      </pc:sldChg>
      <pc:sldChg chg="del">
        <pc:chgData name="Min-Huang Ho" userId="3b9e8198e6400288" providerId="LiveId" clId="{91F94115-0E57-4CBF-95F3-C165D4CF045B}" dt="2025-10-13T09:03:41.159" v="16708" actId="2696"/>
        <pc:sldMkLst>
          <pc:docMk/>
          <pc:sldMk cId="4055250706" sldId="306"/>
        </pc:sldMkLst>
      </pc:sldChg>
      <pc:sldChg chg="modSp del mod">
        <pc:chgData name="Min-Huang Ho" userId="3b9e8198e6400288" providerId="LiveId" clId="{91F94115-0E57-4CBF-95F3-C165D4CF045B}" dt="2025-10-06T12:45:02.436" v="10000" actId="47"/>
        <pc:sldMkLst>
          <pc:docMk/>
          <pc:sldMk cId="1237374161" sldId="307"/>
        </pc:sldMkLst>
      </pc:sldChg>
      <pc:sldChg chg="modSp del mod">
        <pc:chgData name="Min-Huang Ho" userId="3b9e8198e6400288" providerId="LiveId" clId="{91F94115-0E57-4CBF-95F3-C165D4CF045B}" dt="2025-10-06T12:45:02.436" v="10000" actId="47"/>
        <pc:sldMkLst>
          <pc:docMk/>
          <pc:sldMk cId="3031473854" sldId="308"/>
        </pc:sldMkLst>
      </pc:sldChg>
      <pc:sldChg chg="del">
        <pc:chgData name="Min-Huang Ho" userId="3b9e8198e6400288" providerId="LiveId" clId="{91F94115-0E57-4CBF-95F3-C165D4CF045B}" dt="2025-10-06T12:45:02.436" v="10000" actId="47"/>
        <pc:sldMkLst>
          <pc:docMk/>
          <pc:sldMk cId="3082923238" sldId="309"/>
        </pc:sldMkLst>
      </pc:sldChg>
      <pc:sldChg chg="del">
        <pc:chgData name="Min-Huang Ho" userId="3b9e8198e6400288" providerId="LiveId" clId="{91F94115-0E57-4CBF-95F3-C165D4CF045B}" dt="2025-10-06T12:45:02.436" v="10000" actId="47"/>
        <pc:sldMkLst>
          <pc:docMk/>
          <pc:sldMk cId="4169234192" sldId="310"/>
        </pc:sldMkLst>
      </pc:sldChg>
      <pc:sldChg chg="modSp del mod">
        <pc:chgData name="Min-Huang Ho" userId="3b9e8198e6400288" providerId="LiveId" clId="{91F94115-0E57-4CBF-95F3-C165D4CF045B}" dt="2025-10-06T12:45:02.436" v="10000" actId="47"/>
        <pc:sldMkLst>
          <pc:docMk/>
          <pc:sldMk cId="386944641" sldId="311"/>
        </pc:sldMkLst>
      </pc:sldChg>
      <pc:sldChg chg="modSp del mod">
        <pc:chgData name="Min-Huang Ho" userId="3b9e8198e6400288" providerId="LiveId" clId="{91F94115-0E57-4CBF-95F3-C165D4CF045B}" dt="2025-10-06T12:45:02.436" v="10000" actId="47"/>
        <pc:sldMkLst>
          <pc:docMk/>
          <pc:sldMk cId="4109177266" sldId="312"/>
        </pc:sldMkLst>
      </pc:sldChg>
      <pc:sldChg chg="new del">
        <pc:chgData name="Min-Huang Ho" userId="3b9e8198e6400288" providerId="LiveId" clId="{91F94115-0E57-4CBF-95F3-C165D4CF045B}" dt="2025-09-28T02:31:14.150" v="41" actId="47"/>
        <pc:sldMkLst>
          <pc:docMk/>
          <pc:sldMk cId="544389269" sldId="313"/>
        </pc:sldMkLst>
      </pc:sldChg>
      <pc:sldChg chg="addSp delSp modSp add mod">
        <pc:chgData name="Min-Huang Ho" userId="3b9e8198e6400288" providerId="LiveId" clId="{91F94115-0E57-4CBF-95F3-C165D4CF045B}" dt="2025-10-13T08:16:10.720" v="13034" actId="962"/>
        <pc:sldMkLst>
          <pc:docMk/>
          <pc:sldMk cId="1433815912" sldId="313"/>
        </pc:sldMkLst>
        <pc:spChg chg="mod">
          <ac:chgData name="Min-Huang Ho" userId="3b9e8198e6400288" providerId="LiveId" clId="{91F94115-0E57-4CBF-95F3-C165D4CF045B}" dt="2025-10-13T07:03:02.104" v="10171"/>
          <ac:spMkLst>
            <pc:docMk/>
            <pc:sldMk cId="1433815912" sldId="313"/>
            <ac:spMk id="2" creationId="{199EEF80-E668-3B77-9A56-232E4806FBE5}"/>
          </ac:spMkLst>
        </pc:spChg>
        <pc:spChg chg="add del mod">
          <ac:chgData name="Min-Huang Ho" userId="3b9e8198e6400288" providerId="LiveId" clId="{91F94115-0E57-4CBF-95F3-C165D4CF045B}" dt="2025-10-13T08:16:10.035" v="13032" actId="931"/>
          <ac:spMkLst>
            <pc:docMk/>
            <pc:sldMk cId="1433815912" sldId="313"/>
            <ac:spMk id="6" creationId="{15524616-2113-029E-EDF5-353F65C75C9A}"/>
          </ac:spMkLst>
        </pc:spChg>
        <pc:picChg chg="add mod">
          <ac:chgData name="Min-Huang Ho" userId="3b9e8198e6400288" providerId="LiveId" clId="{91F94115-0E57-4CBF-95F3-C165D4CF045B}" dt="2025-10-13T08:16:10.720" v="13034" actId="962"/>
          <ac:picMkLst>
            <pc:docMk/>
            <pc:sldMk cId="1433815912" sldId="313"/>
            <ac:picMk id="8" creationId="{45CD0EDF-AF27-F5AB-8CD0-707ACB6E13BC}"/>
          </ac:picMkLst>
        </pc:picChg>
        <pc:picChg chg="add del mod">
          <ac:chgData name="Min-Huang Ho" userId="3b9e8198e6400288" providerId="LiveId" clId="{91F94115-0E57-4CBF-95F3-C165D4CF045B}" dt="2025-10-13T08:16:04.807" v="13031" actId="478"/>
          <ac:picMkLst>
            <pc:docMk/>
            <pc:sldMk cId="1433815912" sldId="313"/>
            <ac:picMk id="9" creationId="{A40E9B5A-F741-44E4-0910-29BEF537EF75}"/>
          </ac:picMkLst>
        </pc:picChg>
      </pc:sldChg>
      <pc:sldChg chg="del">
        <pc:chgData name="Min-Huang Ho" userId="3b9e8198e6400288" providerId="LiveId" clId="{91F94115-0E57-4CBF-95F3-C165D4CF045B}" dt="2025-09-28T02:30:59.984" v="33" actId="47"/>
        <pc:sldMkLst>
          <pc:docMk/>
          <pc:sldMk cId="2659642717" sldId="313"/>
        </pc:sldMkLst>
      </pc:sldChg>
      <pc:sldChg chg="del">
        <pc:chgData name="Min-Huang Ho" userId="3b9e8198e6400288" providerId="LiveId" clId="{91F94115-0E57-4CBF-95F3-C165D4CF045B}" dt="2025-09-28T02:31:00.871" v="34" actId="47"/>
        <pc:sldMkLst>
          <pc:docMk/>
          <pc:sldMk cId="445490894" sldId="314"/>
        </pc:sldMkLst>
      </pc:sldChg>
      <pc:sldChg chg="addSp delSp modSp add del mod">
        <pc:chgData name="Min-Huang Ho" userId="3b9e8198e6400288" providerId="LiveId" clId="{91F94115-0E57-4CBF-95F3-C165D4CF045B}" dt="2025-10-13T07:04:40.384" v="10378" actId="47"/>
        <pc:sldMkLst>
          <pc:docMk/>
          <pc:sldMk cId="656888322" sldId="314"/>
        </pc:sldMkLst>
      </pc:sldChg>
      <pc:sldChg chg="addSp delSp modSp add del mod">
        <pc:chgData name="Min-Huang Ho" userId="3b9e8198e6400288" providerId="LiveId" clId="{91F94115-0E57-4CBF-95F3-C165D4CF045B}" dt="2025-10-13T07:04:42.364" v="10380" actId="47"/>
        <pc:sldMkLst>
          <pc:docMk/>
          <pc:sldMk cId="2937070203" sldId="315"/>
        </pc:sldMkLst>
      </pc:sldChg>
      <pc:sldChg chg="del">
        <pc:chgData name="Min-Huang Ho" userId="3b9e8198e6400288" providerId="LiveId" clId="{91F94115-0E57-4CBF-95F3-C165D4CF045B}" dt="2025-09-28T02:31:01.687" v="35" actId="47"/>
        <pc:sldMkLst>
          <pc:docMk/>
          <pc:sldMk cId="3755346172" sldId="315"/>
        </pc:sldMkLst>
      </pc:sldChg>
      <pc:sldChg chg="modSp add del">
        <pc:chgData name="Min-Huang Ho" userId="3b9e8198e6400288" providerId="LiveId" clId="{91F94115-0E57-4CBF-95F3-C165D4CF045B}" dt="2025-09-28T02:35:58.002" v="320" actId="2696"/>
        <pc:sldMkLst>
          <pc:docMk/>
          <pc:sldMk cId="882429095" sldId="316"/>
        </pc:sldMkLst>
      </pc:sldChg>
      <pc:sldChg chg="modSp add del">
        <pc:chgData name="Min-Huang Ho" userId="3b9e8198e6400288" providerId="LiveId" clId="{91F94115-0E57-4CBF-95F3-C165D4CF045B}" dt="2025-09-28T02:39:53.092" v="467" actId="2696"/>
        <pc:sldMkLst>
          <pc:docMk/>
          <pc:sldMk cId="2224374487" sldId="316"/>
        </pc:sldMkLst>
      </pc:sldChg>
      <pc:sldChg chg="addSp delSp modSp add del mod">
        <pc:chgData name="Min-Huang Ho" userId="3b9e8198e6400288" providerId="LiveId" clId="{91F94115-0E57-4CBF-95F3-C165D4CF045B}" dt="2025-10-13T07:04:43.755" v="10381" actId="47"/>
        <pc:sldMkLst>
          <pc:docMk/>
          <pc:sldMk cId="2775981827" sldId="316"/>
        </pc:sldMkLst>
      </pc:sldChg>
      <pc:sldChg chg="del">
        <pc:chgData name="Min-Huang Ho" userId="3b9e8198e6400288" providerId="LiveId" clId="{91F94115-0E57-4CBF-95F3-C165D4CF045B}" dt="2025-09-28T02:31:03.057" v="36" actId="47"/>
        <pc:sldMkLst>
          <pc:docMk/>
          <pc:sldMk cId="3668609658" sldId="316"/>
        </pc:sldMkLst>
      </pc:sldChg>
      <pc:sldChg chg="addSp delSp modSp add mod">
        <pc:chgData name="Min-Huang Ho" userId="3b9e8198e6400288" providerId="LiveId" clId="{91F94115-0E57-4CBF-95F3-C165D4CF045B}" dt="2025-10-13T07:11:25.476" v="12723" actId="6549"/>
        <pc:sldMkLst>
          <pc:docMk/>
          <pc:sldMk cId="1437995136" sldId="317"/>
        </pc:sldMkLst>
        <pc:spChg chg="mod">
          <ac:chgData name="Min-Huang Ho" userId="3b9e8198e6400288" providerId="LiveId" clId="{91F94115-0E57-4CBF-95F3-C165D4CF045B}" dt="2025-10-13T07:11:20.871" v="12722"/>
          <ac:spMkLst>
            <pc:docMk/>
            <pc:sldMk cId="1437995136" sldId="317"/>
            <ac:spMk id="2" creationId="{1A06E959-C52C-EECF-F81D-184DDDFBDB9B}"/>
          </ac:spMkLst>
        </pc:spChg>
        <pc:spChg chg="mod">
          <ac:chgData name="Min-Huang Ho" userId="3b9e8198e6400288" providerId="LiveId" clId="{91F94115-0E57-4CBF-95F3-C165D4CF045B}" dt="2025-10-13T07:11:25.476" v="12723" actId="6549"/>
          <ac:spMkLst>
            <pc:docMk/>
            <pc:sldMk cId="1437995136" sldId="317"/>
            <ac:spMk id="3" creationId="{B79C784C-C162-2C3C-5F25-F82A9C79A864}"/>
          </ac:spMkLst>
        </pc:spChg>
        <pc:picChg chg="add mod">
          <ac:chgData name="Min-Huang Ho" userId="3b9e8198e6400288" providerId="LiveId" clId="{91F94115-0E57-4CBF-95F3-C165D4CF045B}" dt="2025-09-29T08:16:37.293" v="7401" actId="931"/>
          <ac:picMkLst>
            <pc:docMk/>
            <pc:sldMk cId="1437995136" sldId="317"/>
            <ac:picMk id="6" creationId="{780C1B9B-3052-FD3F-0978-2CED83E5AAB0}"/>
          </ac:picMkLst>
        </pc:picChg>
      </pc:sldChg>
      <pc:sldChg chg="del">
        <pc:chgData name="Min-Huang Ho" userId="3b9e8198e6400288" providerId="LiveId" clId="{91F94115-0E57-4CBF-95F3-C165D4CF045B}" dt="2025-09-28T02:31:03.765" v="37" actId="47"/>
        <pc:sldMkLst>
          <pc:docMk/>
          <pc:sldMk cId="1826967234" sldId="317"/>
        </pc:sldMkLst>
      </pc:sldChg>
      <pc:sldChg chg="modSp add del">
        <pc:chgData name="Min-Huang Ho" userId="3b9e8198e6400288" providerId="LiveId" clId="{91F94115-0E57-4CBF-95F3-C165D4CF045B}" dt="2025-09-28T02:40:02.370" v="503" actId="2696"/>
        <pc:sldMkLst>
          <pc:docMk/>
          <pc:sldMk cId="2200644861" sldId="317"/>
        </pc:sldMkLst>
      </pc:sldChg>
      <pc:sldChg chg="del">
        <pc:chgData name="Min-Huang Ho" userId="3b9e8198e6400288" providerId="LiveId" clId="{91F94115-0E57-4CBF-95F3-C165D4CF045B}" dt="2025-09-28T02:31:04.643" v="38" actId="47"/>
        <pc:sldMkLst>
          <pc:docMk/>
          <pc:sldMk cId="666811003" sldId="318"/>
        </pc:sldMkLst>
      </pc:sldChg>
      <pc:sldChg chg="addSp delSp modSp add mod">
        <pc:chgData name="Min-Huang Ho" userId="3b9e8198e6400288" providerId="LiveId" clId="{91F94115-0E57-4CBF-95F3-C165D4CF045B}" dt="2025-10-13T08:59:31.064" v="16176" actId="962"/>
        <pc:sldMkLst>
          <pc:docMk/>
          <pc:sldMk cId="1891987906" sldId="318"/>
        </pc:sldMkLst>
        <pc:spChg chg="mod">
          <ac:chgData name="Min-Huang Ho" userId="3b9e8198e6400288" providerId="LiveId" clId="{91F94115-0E57-4CBF-95F3-C165D4CF045B}" dt="2025-09-28T09:09:44.968" v="5510" actId="14100"/>
          <ac:spMkLst>
            <pc:docMk/>
            <pc:sldMk cId="1891987906" sldId="318"/>
            <ac:spMk id="2" creationId="{A822F177-33BB-1F39-4202-B3A8B1FF3F2F}"/>
          </ac:spMkLst>
        </pc:spChg>
        <pc:spChg chg="mod">
          <ac:chgData name="Min-Huang Ho" userId="3b9e8198e6400288" providerId="LiveId" clId="{91F94115-0E57-4CBF-95F3-C165D4CF045B}" dt="2025-10-13T08:39:26.812" v="14791"/>
          <ac:spMkLst>
            <pc:docMk/>
            <pc:sldMk cId="1891987906" sldId="318"/>
            <ac:spMk id="3" creationId="{E298C5D7-2B32-AB9C-4CAE-1C78465041D0}"/>
          </ac:spMkLst>
        </pc:spChg>
        <pc:spChg chg="add del mod">
          <ac:chgData name="Min-Huang Ho" userId="3b9e8198e6400288" providerId="LiveId" clId="{91F94115-0E57-4CBF-95F3-C165D4CF045B}" dt="2025-10-13T08:59:30.390" v="16174" actId="931"/>
          <ac:spMkLst>
            <pc:docMk/>
            <pc:sldMk cId="1891987906" sldId="318"/>
            <ac:spMk id="7" creationId="{741439D9-83FE-9173-3FB6-5BDA710F1CFF}"/>
          </ac:spMkLst>
        </pc:spChg>
        <pc:picChg chg="add del mod">
          <ac:chgData name="Min-Huang Ho" userId="3b9e8198e6400288" providerId="LiveId" clId="{91F94115-0E57-4CBF-95F3-C165D4CF045B}" dt="2025-10-13T08:59:24.670" v="16173" actId="478"/>
          <ac:picMkLst>
            <pc:docMk/>
            <pc:sldMk cId="1891987906" sldId="318"/>
            <ac:picMk id="6" creationId="{1E9B685E-714F-22DE-39F4-14963B83E307}"/>
          </ac:picMkLst>
        </pc:picChg>
        <pc:picChg chg="add mod">
          <ac:chgData name="Min-Huang Ho" userId="3b9e8198e6400288" providerId="LiveId" clId="{91F94115-0E57-4CBF-95F3-C165D4CF045B}" dt="2025-10-13T08:59:31.064" v="16176" actId="962"/>
          <ac:picMkLst>
            <pc:docMk/>
            <pc:sldMk cId="1891987906" sldId="318"/>
            <ac:picMk id="9" creationId="{7E9F88EE-6964-FF5A-73FD-212CC9989EA9}"/>
          </ac:picMkLst>
        </pc:picChg>
      </pc:sldChg>
      <pc:sldChg chg="modSp add del">
        <pc:chgData name="Min-Huang Ho" userId="3b9e8198e6400288" providerId="LiveId" clId="{91F94115-0E57-4CBF-95F3-C165D4CF045B}" dt="2025-09-28T02:40:20.355" v="597" actId="2696"/>
        <pc:sldMkLst>
          <pc:docMk/>
          <pc:sldMk cId="1942999120" sldId="318"/>
        </pc:sldMkLst>
      </pc:sldChg>
      <pc:sldChg chg="del">
        <pc:chgData name="Min-Huang Ho" userId="3b9e8198e6400288" providerId="LiveId" clId="{91F94115-0E57-4CBF-95F3-C165D4CF045B}" dt="2025-09-28T02:31:05.135" v="39" actId="47"/>
        <pc:sldMkLst>
          <pc:docMk/>
          <pc:sldMk cId="3115876732" sldId="319"/>
        </pc:sldMkLst>
      </pc:sldChg>
      <pc:sldChg chg="addSp delSp modSp add del mod">
        <pc:chgData name="Min-Huang Ho" userId="3b9e8198e6400288" providerId="LiveId" clId="{91F94115-0E57-4CBF-95F3-C165D4CF045B}" dt="2025-10-13T07:42:10.347" v="13026" actId="47"/>
        <pc:sldMkLst>
          <pc:docMk/>
          <pc:sldMk cId="3614630313" sldId="319"/>
        </pc:sldMkLst>
      </pc:sldChg>
      <pc:sldChg chg="modSp add del">
        <pc:chgData name="Min-Huang Ho" userId="3b9e8198e6400288" providerId="LiveId" clId="{91F94115-0E57-4CBF-95F3-C165D4CF045B}" dt="2025-09-28T02:40:38.433" v="705" actId="2696"/>
        <pc:sldMkLst>
          <pc:docMk/>
          <pc:sldMk cId="4014564413" sldId="319"/>
        </pc:sldMkLst>
      </pc:sldChg>
      <pc:sldChg chg="addSp delSp modSp add mod ord modClrScheme chgLayout">
        <pc:chgData name="Min-Huang Ho" userId="3b9e8198e6400288" providerId="LiveId" clId="{91F94115-0E57-4CBF-95F3-C165D4CF045B}" dt="2025-10-13T07:04:02.519" v="10291"/>
        <pc:sldMkLst>
          <pc:docMk/>
          <pc:sldMk cId="3635587701" sldId="320"/>
        </pc:sldMkLst>
        <pc:spChg chg="del mod ord">
          <ac:chgData name="Min-Huang Ho" userId="3b9e8198e6400288" providerId="LiveId" clId="{91F94115-0E57-4CBF-95F3-C165D4CF045B}" dt="2025-10-13T07:04:02.519" v="10291"/>
          <ac:spMkLst>
            <pc:docMk/>
            <pc:sldMk cId="3635587701" sldId="320"/>
            <ac:spMk id="3" creationId="{8F180996-8635-D86E-CA62-D5D608F45DDF}"/>
          </ac:spMkLst>
        </pc:spChg>
        <pc:spChg chg="add mod ord">
          <ac:chgData name="Min-Huang Ho" userId="3b9e8198e6400288" providerId="LiveId" clId="{91F94115-0E57-4CBF-95F3-C165D4CF045B}" dt="2025-10-13T07:03:29.223" v="10289"/>
          <ac:spMkLst>
            <pc:docMk/>
            <pc:sldMk cId="3635587701" sldId="320"/>
            <ac:spMk id="5" creationId="{14745982-8337-DB29-0D05-A58EE7D2F2FE}"/>
          </ac:spMkLst>
        </pc:spChg>
        <pc:picChg chg="add mod">
          <ac:chgData name="Min-Huang Ho" userId="3b9e8198e6400288" providerId="LiveId" clId="{91F94115-0E57-4CBF-95F3-C165D4CF045B}" dt="2025-10-13T07:04:02.519" v="10291"/>
          <ac:picMkLst>
            <pc:docMk/>
            <pc:sldMk cId="3635587701" sldId="320"/>
            <ac:picMk id="4" creationId="{07A45FEC-18EC-6BBB-70EC-1E457EC97E4F}"/>
          </ac:picMkLst>
        </pc:picChg>
      </pc:sldChg>
      <pc:sldChg chg="modSp add del">
        <pc:chgData name="Min-Huang Ho" userId="3b9e8198e6400288" providerId="LiveId" clId="{91F94115-0E57-4CBF-95F3-C165D4CF045B}" dt="2025-09-28T02:43:11.129" v="818" actId="2696"/>
        <pc:sldMkLst>
          <pc:docMk/>
          <pc:sldMk cId="3753760905" sldId="320"/>
        </pc:sldMkLst>
      </pc:sldChg>
      <pc:sldChg chg="addSp delSp modSp new mod">
        <pc:chgData name="Min-Huang Ho" userId="3b9e8198e6400288" providerId="LiveId" clId="{91F94115-0E57-4CBF-95F3-C165D4CF045B}" dt="2025-10-13T07:08:50.365" v="11861" actId="20577"/>
        <pc:sldMkLst>
          <pc:docMk/>
          <pc:sldMk cId="900632478" sldId="321"/>
        </pc:sldMkLst>
        <pc:spChg chg="mod">
          <ac:chgData name="Min-Huang Ho" userId="3b9e8198e6400288" providerId="LiveId" clId="{91F94115-0E57-4CBF-95F3-C165D4CF045B}" dt="2025-10-13T07:04:56.945" v="10386" actId="20577"/>
          <ac:spMkLst>
            <pc:docMk/>
            <pc:sldMk cId="900632478" sldId="321"/>
            <ac:spMk id="2" creationId="{A276FF4C-54A3-0A2D-1E6A-AC87503686E5}"/>
          </ac:spMkLst>
        </pc:spChg>
        <pc:spChg chg="add del mod">
          <ac:chgData name="Min-Huang Ho" userId="3b9e8198e6400288" providerId="LiveId" clId="{91F94115-0E57-4CBF-95F3-C165D4CF045B}" dt="2025-10-13T07:08:50.365" v="11861" actId="20577"/>
          <ac:spMkLst>
            <pc:docMk/>
            <pc:sldMk cId="900632478" sldId="321"/>
            <ac:spMk id="3" creationId="{BF05EE73-91CA-65AF-A394-2D90B3863C96}"/>
          </ac:spMkLst>
        </pc:spChg>
      </pc:sldChg>
      <pc:sldChg chg="addSp delSp modSp new mod">
        <pc:chgData name="Min-Huang Ho" userId="3b9e8198e6400288" providerId="LiveId" clId="{91F94115-0E57-4CBF-95F3-C165D4CF045B}" dt="2025-10-13T07:10:45.338" v="12689"/>
        <pc:sldMkLst>
          <pc:docMk/>
          <pc:sldMk cId="1586656453" sldId="322"/>
        </pc:sldMkLst>
        <pc:spChg chg="mod">
          <ac:chgData name="Min-Huang Ho" userId="3b9e8198e6400288" providerId="LiveId" clId="{91F94115-0E57-4CBF-95F3-C165D4CF045B}" dt="2025-10-13T07:04:33.992" v="10373" actId="20577"/>
          <ac:spMkLst>
            <pc:docMk/>
            <pc:sldMk cId="1586656453" sldId="322"/>
            <ac:spMk id="2" creationId="{52D9EF16-2CF3-C3C9-7613-069C6C49E46A}"/>
          </ac:spMkLst>
        </pc:spChg>
        <pc:spChg chg="add del mod">
          <ac:chgData name="Min-Huang Ho" userId="3b9e8198e6400288" providerId="LiveId" clId="{91F94115-0E57-4CBF-95F3-C165D4CF045B}" dt="2025-10-13T07:10:45.338" v="12689"/>
          <ac:spMkLst>
            <pc:docMk/>
            <pc:sldMk cId="1586656453" sldId="322"/>
            <ac:spMk id="3" creationId="{5BEC458B-0CB6-8BEF-FAEF-B4E4BFA0E8DF}"/>
          </ac:spMkLst>
        </pc:spChg>
      </pc:sldChg>
      <pc:sldChg chg="addSp delSp modSp new del mod">
        <pc:chgData name="Min-Huang Ho" userId="3b9e8198e6400288" providerId="LiveId" clId="{91F94115-0E57-4CBF-95F3-C165D4CF045B}" dt="2025-10-13T07:04:37.837" v="10374" actId="47"/>
        <pc:sldMkLst>
          <pc:docMk/>
          <pc:sldMk cId="1243623493" sldId="323"/>
        </pc:sldMkLst>
      </pc:sldChg>
      <pc:sldChg chg="modSp new del mod">
        <pc:chgData name="Min-Huang Ho" userId="3b9e8198e6400288" providerId="LiveId" clId="{91F94115-0E57-4CBF-95F3-C165D4CF045B}" dt="2025-10-13T07:04:37.984" v="10375" actId="47"/>
        <pc:sldMkLst>
          <pc:docMk/>
          <pc:sldMk cId="3496524654" sldId="324"/>
        </pc:sldMkLst>
      </pc:sldChg>
      <pc:sldChg chg="addSp delSp modSp new del mod modClrScheme chgLayout">
        <pc:chgData name="Min-Huang Ho" userId="3b9e8198e6400288" providerId="LiveId" clId="{91F94115-0E57-4CBF-95F3-C165D4CF045B}" dt="2025-10-13T07:04:40.643" v="10379" actId="47"/>
        <pc:sldMkLst>
          <pc:docMk/>
          <pc:sldMk cId="1317206666" sldId="325"/>
        </pc:sldMkLst>
      </pc:sldChg>
      <pc:sldChg chg="addSp delSp modSp new del mod modClrScheme chgLayout">
        <pc:chgData name="Min-Huang Ho" userId="3b9e8198e6400288" providerId="LiveId" clId="{91F94115-0E57-4CBF-95F3-C165D4CF045B}" dt="2025-10-13T07:04:47.946" v="10382" actId="47"/>
        <pc:sldMkLst>
          <pc:docMk/>
          <pc:sldMk cId="382507069" sldId="326"/>
        </pc:sldMkLst>
      </pc:sldChg>
      <pc:sldChg chg="addSp modSp new del mod">
        <pc:chgData name="Min-Huang Ho" userId="3b9e8198e6400288" providerId="LiveId" clId="{91F94115-0E57-4CBF-95F3-C165D4CF045B}" dt="2025-10-13T07:04:50.334" v="10383" actId="47"/>
        <pc:sldMkLst>
          <pc:docMk/>
          <pc:sldMk cId="2837471884" sldId="327"/>
        </pc:sldMkLst>
      </pc:sldChg>
      <pc:sldChg chg="new del">
        <pc:chgData name="Min-Huang Ho" userId="3b9e8198e6400288" providerId="LiveId" clId="{91F94115-0E57-4CBF-95F3-C165D4CF045B}" dt="2025-09-28T03:15:58.481" v="1829" actId="680"/>
        <pc:sldMkLst>
          <pc:docMk/>
          <pc:sldMk cId="2918047451" sldId="328"/>
        </pc:sldMkLst>
      </pc:sldChg>
      <pc:sldChg chg="addSp delSp modSp new mod modClrScheme chgLayout">
        <pc:chgData name="Min-Huang Ho" userId="3b9e8198e6400288" providerId="LiveId" clId="{91F94115-0E57-4CBF-95F3-C165D4CF045B}" dt="2025-10-13T08:27:01.071" v="14220" actId="403"/>
        <pc:sldMkLst>
          <pc:docMk/>
          <pc:sldMk cId="3558446674" sldId="328"/>
        </pc:sldMkLst>
        <pc:spChg chg="mod">
          <ac:chgData name="Min-Huang Ho" userId="3b9e8198e6400288" providerId="LiveId" clId="{91F94115-0E57-4CBF-95F3-C165D4CF045B}" dt="2025-10-13T08:25:45.088" v="14094" actId="26606"/>
          <ac:spMkLst>
            <pc:docMk/>
            <pc:sldMk cId="3558446674" sldId="328"/>
            <ac:spMk id="2" creationId="{E2146642-6048-5742-B5E2-179819E648D6}"/>
          </ac:spMkLst>
        </pc:spChg>
        <pc:spChg chg="add mod ord">
          <ac:chgData name="Min-Huang Ho" userId="3b9e8198e6400288" providerId="LiveId" clId="{91F94115-0E57-4CBF-95F3-C165D4CF045B}" dt="2025-10-13T08:26:30.410" v="14140"/>
          <ac:spMkLst>
            <pc:docMk/>
            <pc:sldMk cId="3558446674" sldId="328"/>
            <ac:spMk id="5" creationId="{9D312199-C0D2-C93A-BE6F-07036C926259}"/>
          </ac:spMkLst>
        </pc:spChg>
        <pc:spChg chg="add mod ord">
          <ac:chgData name="Min-Huang Ho" userId="3b9e8198e6400288" providerId="LiveId" clId="{91F94115-0E57-4CBF-95F3-C165D4CF045B}" dt="2025-10-13T08:27:01.071" v="14220" actId="403"/>
          <ac:spMkLst>
            <pc:docMk/>
            <pc:sldMk cId="3558446674" sldId="328"/>
            <ac:spMk id="6" creationId="{0505ED7B-056C-B09C-D64E-0AE93454CEAD}"/>
          </ac:spMkLst>
        </pc:spChg>
        <pc:picChg chg="add mod ord">
          <ac:chgData name="Min-Huang Ho" userId="3b9e8198e6400288" providerId="LiveId" clId="{91F94115-0E57-4CBF-95F3-C165D4CF045B}" dt="2025-10-13T08:25:45.088" v="14094" actId="26606"/>
          <ac:picMkLst>
            <pc:docMk/>
            <pc:sldMk cId="3558446674" sldId="328"/>
            <ac:picMk id="4" creationId="{3DD96EBB-86FA-85FE-BD73-4E81783CD634}"/>
          </ac:picMkLst>
        </pc:picChg>
        <pc:picChg chg="add del mod">
          <ac:chgData name="Min-Huang Ho" userId="3b9e8198e6400288" providerId="LiveId" clId="{91F94115-0E57-4CBF-95F3-C165D4CF045B}" dt="2025-10-13T08:25:22.987" v="14083" actId="478"/>
          <ac:picMkLst>
            <pc:docMk/>
            <pc:sldMk cId="3558446674" sldId="328"/>
            <ac:picMk id="8" creationId="{DAAB18E0-F3A5-985B-E00F-2FEBD098776C}"/>
          </ac:picMkLst>
        </pc:picChg>
      </pc:sldChg>
      <pc:sldChg chg="addSp delSp modSp new mod">
        <pc:chgData name="Min-Huang Ho" userId="3b9e8198e6400288" providerId="LiveId" clId="{91F94115-0E57-4CBF-95F3-C165D4CF045B}" dt="2025-10-13T08:31:27.550" v="14723" actId="1076"/>
        <pc:sldMkLst>
          <pc:docMk/>
          <pc:sldMk cId="2850782661" sldId="329"/>
        </pc:sldMkLst>
        <pc:spChg chg="mod">
          <ac:chgData name="Min-Huang Ho" userId="3b9e8198e6400288" providerId="LiveId" clId="{91F94115-0E57-4CBF-95F3-C165D4CF045B}" dt="2025-10-13T08:27:44.119" v="14272"/>
          <ac:spMkLst>
            <pc:docMk/>
            <pc:sldMk cId="2850782661" sldId="329"/>
            <ac:spMk id="2" creationId="{AB92C1EB-4845-EA27-7AD5-C2449B1F884E}"/>
          </ac:spMkLst>
        </pc:spChg>
        <pc:spChg chg="mod">
          <ac:chgData name="Min-Huang Ho" userId="3b9e8198e6400288" providerId="LiveId" clId="{91F94115-0E57-4CBF-95F3-C165D4CF045B}" dt="2025-10-13T08:28:57.788" v="14711"/>
          <ac:spMkLst>
            <pc:docMk/>
            <pc:sldMk cId="2850782661" sldId="329"/>
            <ac:spMk id="3" creationId="{A530CD0B-5C31-530F-A532-08BDF99B2539}"/>
          </ac:spMkLst>
        </pc:spChg>
        <pc:picChg chg="add del mod">
          <ac:chgData name="Min-Huang Ho" userId="3b9e8198e6400288" providerId="LiveId" clId="{91F94115-0E57-4CBF-95F3-C165D4CF045B}" dt="2025-10-13T08:31:02.535" v="14712" actId="478"/>
          <ac:picMkLst>
            <pc:docMk/>
            <pc:sldMk cId="2850782661" sldId="329"/>
            <ac:picMk id="5" creationId="{DE611A0B-FB0C-B7F2-C6E3-5BCB343B54D9}"/>
          </ac:picMkLst>
        </pc:picChg>
        <pc:picChg chg="add mod">
          <ac:chgData name="Min-Huang Ho" userId="3b9e8198e6400288" providerId="LiveId" clId="{91F94115-0E57-4CBF-95F3-C165D4CF045B}" dt="2025-10-13T08:31:27.550" v="14723" actId="1076"/>
          <ac:picMkLst>
            <pc:docMk/>
            <pc:sldMk cId="2850782661" sldId="329"/>
            <ac:picMk id="7" creationId="{979AB2C9-FD41-8324-2F8F-68A3096E0260}"/>
          </ac:picMkLst>
        </pc:picChg>
      </pc:sldChg>
      <pc:sldChg chg="addSp delSp modSp new mod modClrScheme chgLayout">
        <pc:chgData name="Min-Huang Ho" userId="3b9e8198e6400288" providerId="LiveId" clId="{91F94115-0E57-4CBF-95F3-C165D4CF045B}" dt="2025-10-13T08:49:05.102" v="15339" actId="113"/>
        <pc:sldMkLst>
          <pc:docMk/>
          <pc:sldMk cId="1059416" sldId="330"/>
        </pc:sldMkLst>
        <pc:spChg chg="add mod ord">
          <ac:chgData name="Min-Huang Ho" userId="3b9e8198e6400288" providerId="LiveId" clId="{91F94115-0E57-4CBF-95F3-C165D4CF045B}" dt="2025-10-13T08:46:12.179" v="15065" actId="6549"/>
          <ac:spMkLst>
            <pc:docMk/>
            <pc:sldMk cId="1059416" sldId="330"/>
            <ac:spMk id="5" creationId="{03AC6AEE-E597-2750-EDEB-11F3B288B263}"/>
          </ac:spMkLst>
        </pc:spChg>
        <pc:spChg chg="add mod ord">
          <ac:chgData name="Min-Huang Ho" userId="3b9e8198e6400288" providerId="LiveId" clId="{91F94115-0E57-4CBF-95F3-C165D4CF045B}" dt="2025-10-13T08:49:05.102" v="15339" actId="113"/>
          <ac:spMkLst>
            <pc:docMk/>
            <pc:sldMk cId="1059416" sldId="330"/>
            <ac:spMk id="6" creationId="{8D0F213F-E6A1-9BF6-A8F3-D3F88EF9DCF3}"/>
          </ac:spMkLst>
        </pc:spChg>
      </pc:sldChg>
      <pc:sldChg chg="modSp new mod">
        <pc:chgData name="Min-Huang Ho" userId="3b9e8198e6400288" providerId="LiveId" clId="{91F94115-0E57-4CBF-95F3-C165D4CF045B}" dt="2025-10-13T08:56:48.537" v="16172" actId="20577"/>
        <pc:sldMkLst>
          <pc:docMk/>
          <pc:sldMk cId="222744806" sldId="331"/>
        </pc:sldMkLst>
        <pc:spChg chg="mod">
          <ac:chgData name="Min-Huang Ho" userId="3b9e8198e6400288" providerId="LiveId" clId="{91F94115-0E57-4CBF-95F3-C165D4CF045B}" dt="2025-10-13T08:49:17.656" v="15365"/>
          <ac:spMkLst>
            <pc:docMk/>
            <pc:sldMk cId="222744806" sldId="331"/>
            <ac:spMk id="2" creationId="{47096A46-6529-ACCA-3985-C4B70E2E92C6}"/>
          </ac:spMkLst>
        </pc:spChg>
        <pc:spChg chg="mod">
          <ac:chgData name="Min-Huang Ho" userId="3b9e8198e6400288" providerId="LiveId" clId="{91F94115-0E57-4CBF-95F3-C165D4CF045B}" dt="2025-10-13T08:56:48.537" v="16172" actId="20577"/>
          <ac:spMkLst>
            <pc:docMk/>
            <pc:sldMk cId="222744806" sldId="331"/>
            <ac:spMk id="3" creationId="{23128B16-A76F-3579-CD18-916987284B9B}"/>
          </ac:spMkLst>
        </pc:spChg>
      </pc:sldChg>
      <pc:sldChg chg="addSp delSp modSp new del mod modClrScheme chgLayout">
        <pc:chgData name="Min-Huang Ho" userId="3b9e8198e6400288" providerId="LiveId" clId="{91F94115-0E57-4CBF-95F3-C165D4CF045B}" dt="2025-10-13T07:42:10.347" v="13026" actId="47"/>
        <pc:sldMkLst>
          <pc:docMk/>
          <pc:sldMk cId="1314609978" sldId="332"/>
        </pc:sldMkLst>
      </pc:sldChg>
      <pc:sldChg chg="modSp new del mod">
        <pc:chgData name="Min-Huang Ho" userId="3b9e8198e6400288" providerId="LiveId" clId="{91F94115-0E57-4CBF-95F3-C165D4CF045B}" dt="2025-10-13T07:42:10.347" v="13026" actId="47"/>
        <pc:sldMkLst>
          <pc:docMk/>
          <pc:sldMk cId="242348229" sldId="333"/>
        </pc:sldMkLst>
      </pc:sldChg>
      <pc:sldChg chg="modSp new del mod">
        <pc:chgData name="Min-Huang Ho" userId="3b9e8198e6400288" providerId="LiveId" clId="{91F94115-0E57-4CBF-95F3-C165D4CF045B}" dt="2025-10-13T07:42:10.347" v="13026" actId="47"/>
        <pc:sldMkLst>
          <pc:docMk/>
          <pc:sldMk cId="1110173039" sldId="334"/>
        </pc:sldMkLst>
      </pc:sldChg>
      <pc:sldChg chg="addSp delSp modSp new mod ord">
        <pc:chgData name="Min-Huang Ho" userId="3b9e8198e6400288" providerId="LiveId" clId="{91F94115-0E57-4CBF-95F3-C165D4CF045B}" dt="2025-10-13T09:08:34.739" v="16713" actId="962"/>
        <pc:sldMkLst>
          <pc:docMk/>
          <pc:sldMk cId="994213131" sldId="335"/>
        </pc:sldMkLst>
        <pc:spChg chg="mod">
          <ac:chgData name="Min-Huang Ho" userId="3b9e8198e6400288" providerId="LiveId" clId="{91F94115-0E57-4CBF-95F3-C165D4CF045B}" dt="2025-10-13T09:03:31.620" v="16707"/>
          <ac:spMkLst>
            <pc:docMk/>
            <pc:sldMk cId="994213131" sldId="335"/>
            <ac:spMk id="2" creationId="{E472C9B7-14C4-2696-ACD4-C7EC12DE0B3A}"/>
          </ac:spMkLst>
        </pc:spChg>
        <pc:spChg chg="add del mod">
          <ac:chgData name="Min-Huang Ho" userId="3b9e8198e6400288" providerId="LiveId" clId="{91F94115-0E57-4CBF-95F3-C165D4CF045B}" dt="2025-10-13T09:08:33.946" v="16711" actId="931"/>
          <ac:spMkLst>
            <pc:docMk/>
            <pc:sldMk cId="994213131" sldId="335"/>
            <ac:spMk id="7" creationId="{C24A2CDF-CA86-F97D-036C-24DBE14C1AC4}"/>
          </ac:spMkLst>
        </pc:spChg>
        <pc:picChg chg="add del mod">
          <ac:chgData name="Min-Huang Ho" userId="3b9e8198e6400288" providerId="LiveId" clId="{91F94115-0E57-4CBF-95F3-C165D4CF045B}" dt="2025-10-13T09:08:29.121" v="16710" actId="478"/>
          <ac:picMkLst>
            <pc:docMk/>
            <pc:sldMk cId="994213131" sldId="335"/>
            <ac:picMk id="6" creationId="{EAA3FBBA-FB7C-D413-5E15-C6FB784464BB}"/>
          </ac:picMkLst>
        </pc:picChg>
        <pc:picChg chg="add mod">
          <ac:chgData name="Min-Huang Ho" userId="3b9e8198e6400288" providerId="LiveId" clId="{91F94115-0E57-4CBF-95F3-C165D4CF045B}" dt="2025-10-13T09:08:34.739" v="16713" actId="962"/>
          <ac:picMkLst>
            <pc:docMk/>
            <pc:sldMk cId="994213131" sldId="335"/>
            <ac:picMk id="9" creationId="{A33CCD51-F124-8D5C-43A0-5B94AB22DF83}"/>
          </ac:picMkLst>
        </pc:picChg>
      </pc:sldChg>
      <pc:sldChg chg="modSp new del mod">
        <pc:chgData name="Min-Huang Ho" userId="3b9e8198e6400288" providerId="LiveId" clId="{91F94115-0E57-4CBF-95F3-C165D4CF045B}" dt="2025-10-13T07:04:38.149" v="10376" actId="47"/>
        <pc:sldMkLst>
          <pc:docMk/>
          <pc:sldMk cId="3131192716" sldId="336"/>
        </pc:sldMkLst>
      </pc:sldChg>
      <pc:sldChg chg="modSp add del mod">
        <pc:chgData name="Min-Huang Ho" userId="3b9e8198e6400288" providerId="LiveId" clId="{91F94115-0E57-4CBF-95F3-C165D4CF045B}" dt="2025-10-13T09:03:41.159" v="16708" actId="2696"/>
        <pc:sldMkLst>
          <pc:docMk/>
          <pc:sldMk cId="2166939909" sldId="337"/>
        </pc:sldMkLst>
      </pc:sldChg>
      <pc:sldChg chg="new del">
        <pc:chgData name="Min-Huang Ho" userId="3b9e8198e6400288" providerId="LiveId" clId="{91F94115-0E57-4CBF-95F3-C165D4CF045B}" dt="2025-09-28T04:03:06.579" v="3893" actId="680"/>
        <pc:sldMkLst>
          <pc:docMk/>
          <pc:sldMk cId="3362097327" sldId="337"/>
        </pc:sldMkLst>
      </pc:sldChg>
      <pc:sldChg chg="modSp add mod">
        <pc:chgData name="Min-Huang Ho" userId="3b9e8198e6400288" providerId="LiveId" clId="{91F94115-0E57-4CBF-95F3-C165D4CF045B}" dt="2025-10-13T09:09:47.871" v="16965" actId="20577"/>
        <pc:sldMkLst>
          <pc:docMk/>
          <pc:sldMk cId="4178674250" sldId="337"/>
        </pc:sldMkLst>
        <pc:spChg chg="mod">
          <ac:chgData name="Min-Huang Ho" userId="3b9e8198e6400288" providerId="LiveId" clId="{91F94115-0E57-4CBF-95F3-C165D4CF045B}" dt="2025-10-13T09:09:47.871" v="16965" actId="20577"/>
          <ac:spMkLst>
            <pc:docMk/>
            <pc:sldMk cId="4178674250" sldId="337"/>
            <ac:spMk id="3" creationId="{1CF91396-0065-3755-9137-19CD634CE261}"/>
          </ac:spMkLst>
        </pc:spChg>
      </pc:sldChg>
      <pc:sldChg chg="addSp modSp add mod">
        <pc:chgData name="Min-Huang Ho" userId="3b9e8198e6400288" providerId="LiveId" clId="{91F94115-0E57-4CBF-95F3-C165D4CF045B}" dt="2025-10-13T09:12:04.213" v="16973" actId="1076"/>
        <pc:sldMkLst>
          <pc:docMk/>
          <pc:sldMk cId="204929545" sldId="338"/>
        </pc:sldMkLst>
        <pc:picChg chg="add mod">
          <ac:chgData name="Min-Huang Ho" userId="3b9e8198e6400288" providerId="LiveId" clId="{91F94115-0E57-4CBF-95F3-C165D4CF045B}" dt="2025-10-13T09:12:04.213" v="16973" actId="1076"/>
          <ac:picMkLst>
            <pc:docMk/>
            <pc:sldMk cId="204929545" sldId="338"/>
            <ac:picMk id="6" creationId="{936DF297-3D7B-8CA4-6BFE-D0FE441A20A9}"/>
          </ac:picMkLst>
        </pc:picChg>
      </pc:sldChg>
      <pc:sldChg chg="modSp add del">
        <pc:chgData name="Min-Huang Ho" userId="3b9e8198e6400288" providerId="LiveId" clId="{91F94115-0E57-4CBF-95F3-C165D4CF045B}" dt="2025-10-13T09:03:41.159" v="16708" actId="2696"/>
        <pc:sldMkLst>
          <pc:docMk/>
          <pc:sldMk cId="4265922149" sldId="338"/>
        </pc:sldMkLst>
      </pc:sldChg>
      <pc:sldChg chg="modSp add del">
        <pc:chgData name="Min-Huang Ho" userId="3b9e8198e6400288" providerId="LiveId" clId="{91F94115-0E57-4CBF-95F3-C165D4CF045B}" dt="2025-10-13T09:03:41.159" v="16708" actId="2696"/>
        <pc:sldMkLst>
          <pc:docMk/>
          <pc:sldMk cId="1968544832" sldId="339"/>
        </pc:sldMkLst>
      </pc:sldChg>
      <pc:sldChg chg="add">
        <pc:chgData name="Min-Huang Ho" userId="3b9e8198e6400288" providerId="LiveId" clId="{91F94115-0E57-4CBF-95F3-C165D4CF045B}" dt="2025-10-13T09:03:44.490" v="16709"/>
        <pc:sldMkLst>
          <pc:docMk/>
          <pc:sldMk cId="2094946533" sldId="339"/>
        </pc:sldMkLst>
      </pc:sldChg>
      <pc:sldChg chg="modSp add del">
        <pc:chgData name="Min-Huang Ho" userId="3b9e8198e6400288" providerId="LiveId" clId="{91F94115-0E57-4CBF-95F3-C165D4CF045B}" dt="2025-10-06T12:45:02.436" v="10000" actId="47"/>
        <pc:sldMkLst>
          <pc:docMk/>
          <pc:sldMk cId="1264233528" sldId="340"/>
        </pc:sldMkLst>
      </pc:sldChg>
      <pc:sldChg chg="addSp delSp modSp add mod">
        <pc:chgData name="Min-Huang Ho" userId="3b9e8198e6400288" providerId="LiveId" clId="{91F94115-0E57-4CBF-95F3-C165D4CF045B}" dt="2025-10-13T09:01:36.507" v="16339" actId="20577"/>
        <pc:sldMkLst>
          <pc:docMk/>
          <pc:sldMk cId="2785237845" sldId="341"/>
        </pc:sldMkLst>
        <pc:spChg chg="mod">
          <ac:chgData name="Min-Huang Ho" userId="3b9e8198e6400288" providerId="LiveId" clId="{91F94115-0E57-4CBF-95F3-C165D4CF045B}" dt="2025-10-13T09:01:36.507" v="16339" actId="20577"/>
          <ac:spMkLst>
            <pc:docMk/>
            <pc:sldMk cId="2785237845" sldId="341"/>
            <ac:spMk id="2" creationId="{6ACFC829-4C32-C9BD-453B-EF7C48EC8AF7}"/>
          </ac:spMkLst>
        </pc:spChg>
        <pc:spChg chg="mod">
          <ac:chgData name="Min-Huang Ho" userId="3b9e8198e6400288" providerId="LiveId" clId="{91F94115-0E57-4CBF-95F3-C165D4CF045B}" dt="2025-10-13T09:01:05.590" v="16182" actId="27636"/>
          <ac:spMkLst>
            <pc:docMk/>
            <pc:sldMk cId="2785237845" sldId="341"/>
            <ac:spMk id="3" creationId="{FDAE35C8-2F82-4724-7B9B-B5F53B8F034F}"/>
          </ac:spMkLst>
        </pc:spChg>
        <pc:picChg chg="add mod">
          <ac:chgData name="Min-Huang Ho" userId="3b9e8198e6400288" providerId="LiveId" clId="{91F94115-0E57-4CBF-95F3-C165D4CF045B}" dt="2025-09-29T01:51:47.734" v="6015" actId="962"/>
          <ac:picMkLst>
            <pc:docMk/>
            <pc:sldMk cId="2785237845" sldId="341"/>
            <ac:picMk id="6" creationId="{36D4B0A3-1969-B06C-D195-1C227D0A3C79}"/>
          </ac:picMkLst>
        </pc:picChg>
      </pc:sldChg>
      <pc:sldChg chg="modSp add del">
        <pc:chgData name="Min-Huang Ho" userId="3b9e8198e6400288" providerId="LiveId" clId="{91F94115-0E57-4CBF-95F3-C165D4CF045B}" dt="2025-09-29T00:58:46.578" v="5739" actId="2696"/>
        <pc:sldMkLst>
          <pc:docMk/>
          <pc:sldMk cId="1774767034" sldId="342"/>
        </pc:sldMkLst>
      </pc:sldChg>
      <pc:sldChg chg="addSp delSp modSp add del mod modClrScheme chgLayout">
        <pc:chgData name="Min-Huang Ho" userId="3b9e8198e6400288" providerId="LiveId" clId="{91F94115-0E57-4CBF-95F3-C165D4CF045B}" dt="2025-10-13T08:59:42.890" v="16177" actId="47"/>
        <pc:sldMkLst>
          <pc:docMk/>
          <pc:sldMk cId="3119168733" sldId="342"/>
        </pc:sldMkLst>
      </pc:sldChg>
      <pc:sldChg chg="addSp delSp modSp new mod ord modClrScheme chgLayout">
        <pc:chgData name="Min-Huang Ho" userId="3b9e8198e6400288" providerId="LiveId" clId="{91F94115-0E57-4CBF-95F3-C165D4CF045B}" dt="2025-10-13T13:29:21.978" v="17954"/>
        <pc:sldMkLst>
          <pc:docMk/>
          <pc:sldMk cId="3350946752" sldId="343"/>
        </pc:sldMkLst>
        <pc:spChg chg="add mod ord">
          <ac:chgData name="Min-Huang Ho" userId="3b9e8198e6400288" providerId="LiveId" clId="{91F94115-0E57-4CBF-95F3-C165D4CF045B}" dt="2025-10-13T09:02:03.435" v="16391"/>
          <ac:spMkLst>
            <pc:docMk/>
            <pc:sldMk cId="3350946752" sldId="343"/>
            <ac:spMk id="5" creationId="{D014AE9F-F77E-C609-CB61-70EADDFD6F5C}"/>
          </ac:spMkLst>
        </pc:spChg>
        <pc:spChg chg="add mod ord">
          <ac:chgData name="Min-Huang Ho" userId="3b9e8198e6400288" providerId="LiveId" clId="{91F94115-0E57-4CBF-95F3-C165D4CF045B}" dt="2025-10-13T13:29:21.978" v="17954"/>
          <ac:spMkLst>
            <pc:docMk/>
            <pc:sldMk cId="3350946752" sldId="343"/>
            <ac:spMk id="6" creationId="{6776BB81-0286-5914-7D66-203EEE8A5739}"/>
          </ac:spMkLst>
        </pc:spChg>
        <pc:picChg chg="add del mod">
          <ac:chgData name="Min-Huang Ho" userId="3b9e8198e6400288" providerId="LiveId" clId="{91F94115-0E57-4CBF-95F3-C165D4CF045B}" dt="2025-10-13T09:01:43.199" v="16340" actId="478"/>
          <ac:picMkLst>
            <pc:docMk/>
            <pc:sldMk cId="3350946752" sldId="343"/>
            <ac:picMk id="8" creationId="{8A1B14FE-A256-5153-B808-290FF98A5126}"/>
          </ac:picMkLst>
        </pc:picChg>
      </pc:sldChg>
      <pc:sldChg chg="modSp new del mod">
        <pc:chgData name="Min-Huang Ho" userId="3b9e8198e6400288" providerId="LiveId" clId="{91F94115-0E57-4CBF-95F3-C165D4CF045B}" dt="2025-10-13T08:59:45.070" v="16178" actId="47"/>
        <pc:sldMkLst>
          <pc:docMk/>
          <pc:sldMk cId="2080559292" sldId="344"/>
        </pc:sldMkLst>
      </pc:sldChg>
      <pc:sldChg chg="addSp modSp new del mod">
        <pc:chgData name="Min-Huang Ho" userId="3b9e8198e6400288" providerId="LiveId" clId="{91F94115-0E57-4CBF-95F3-C165D4CF045B}" dt="2025-10-13T07:04:39.104" v="10377" actId="47"/>
        <pc:sldMkLst>
          <pc:docMk/>
          <pc:sldMk cId="416722137" sldId="345"/>
        </pc:sldMkLst>
      </pc:sldChg>
      <pc:sldChg chg="addSp delSp modSp new del mod">
        <pc:chgData name="Min-Huang Ho" userId="3b9e8198e6400288" providerId="LiveId" clId="{91F94115-0E57-4CBF-95F3-C165D4CF045B}" dt="2025-10-13T08:59:52.731" v="16179" actId="47"/>
        <pc:sldMkLst>
          <pc:docMk/>
          <pc:sldMk cId="3827460282" sldId="346"/>
        </pc:sldMkLst>
      </pc:sldChg>
      <pc:sldChg chg="modSp new del mod">
        <pc:chgData name="Min-Huang Ho" userId="3b9e8198e6400288" providerId="LiveId" clId="{91F94115-0E57-4CBF-95F3-C165D4CF045B}" dt="2025-10-13T08:59:55.860" v="16180" actId="47"/>
        <pc:sldMkLst>
          <pc:docMk/>
          <pc:sldMk cId="669092622" sldId="347"/>
        </pc:sldMkLst>
      </pc:sldChg>
      <pc:sldChg chg="modSp new mod">
        <pc:chgData name="Min-Huang Ho" userId="3b9e8198e6400288" providerId="LiveId" clId="{91F94115-0E57-4CBF-95F3-C165D4CF045B}" dt="2025-10-13T08:22:54.666" v="14082" actId="6549"/>
        <pc:sldMkLst>
          <pc:docMk/>
          <pc:sldMk cId="3357643182" sldId="348"/>
        </pc:sldMkLst>
        <pc:spChg chg="mod">
          <ac:chgData name="Min-Huang Ho" userId="3b9e8198e6400288" providerId="LiveId" clId="{91F94115-0E57-4CBF-95F3-C165D4CF045B}" dt="2025-10-13T08:18:07.548" v="13102"/>
          <ac:spMkLst>
            <pc:docMk/>
            <pc:sldMk cId="3357643182" sldId="348"/>
            <ac:spMk id="2" creationId="{B495FE74-1176-516B-1671-8B83C7584F47}"/>
          </ac:spMkLst>
        </pc:spChg>
        <pc:spChg chg="mod">
          <ac:chgData name="Min-Huang Ho" userId="3b9e8198e6400288" providerId="LiveId" clId="{91F94115-0E57-4CBF-95F3-C165D4CF045B}" dt="2025-10-13T08:22:54.666" v="14082" actId="6549"/>
          <ac:spMkLst>
            <pc:docMk/>
            <pc:sldMk cId="3357643182" sldId="348"/>
            <ac:spMk id="3" creationId="{1AE39F4D-F475-73CB-2BE8-53FC85709DC1}"/>
          </ac:spMkLst>
        </pc:spChg>
      </pc:sldChg>
      <pc:sldChg chg="addSp delSp modSp add mod">
        <pc:chgData name="Min-Huang Ho" userId="3b9e8198e6400288" providerId="LiveId" clId="{91F94115-0E57-4CBF-95F3-C165D4CF045B}" dt="2025-10-13T13:27:51.795" v="17714"/>
        <pc:sldMkLst>
          <pc:docMk/>
          <pc:sldMk cId="1416606085" sldId="349"/>
        </pc:sldMkLst>
        <pc:spChg chg="mod">
          <ac:chgData name="Min-Huang Ho" userId="3b9e8198e6400288" providerId="LiveId" clId="{91F94115-0E57-4CBF-95F3-C165D4CF045B}" dt="2025-10-13T13:27:51.795" v="17714"/>
          <ac:spMkLst>
            <pc:docMk/>
            <pc:sldMk cId="1416606085" sldId="349"/>
            <ac:spMk id="2" creationId="{A17484A6-F93B-5D10-7CC0-99569DFE2385}"/>
          </ac:spMkLst>
        </pc:spChg>
        <pc:picChg chg="del">
          <ac:chgData name="Min-Huang Ho" userId="3b9e8198e6400288" providerId="LiveId" clId="{91F94115-0E57-4CBF-95F3-C165D4CF045B}" dt="2025-10-13T08:38:49.287" v="14724" actId="478"/>
          <ac:picMkLst>
            <pc:docMk/>
            <pc:sldMk cId="1416606085" sldId="349"/>
            <ac:picMk id="5" creationId="{F9BA3EA8-4F5D-8FD6-7A75-35C8D6969F27}"/>
          </ac:picMkLst>
        </pc:picChg>
        <pc:picChg chg="add mod">
          <ac:chgData name="Min-Huang Ho" userId="3b9e8198e6400288" providerId="LiveId" clId="{91F94115-0E57-4CBF-95F3-C165D4CF045B}" dt="2025-10-13T08:38:55.873" v="14727" actId="1076"/>
          <ac:picMkLst>
            <pc:docMk/>
            <pc:sldMk cId="1416606085" sldId="349"/>
            <ac:picMk id="7" creationId="{A6C7B0B1-3366-65BD-6B83-2D77E0DDAF5C}"/>
          </ac:picMkLst>
        </pc:picChg>
      </pc:sldChg>
      <pc:sldChg chg="add">
        <pc:chgData name="Min-Huang Ho" userId="3b9e8198e6400288" providerId="LiveId" clId="{91F94115-0E57-4CBF-95F3-C165D4CF045B}" dt="2025-10-13T09:03:21.332" v="16679" actId="2890"/>
        <pc:sldMkLst>
          <pc:docMk/>
          <pc:sldMk cId="92471612" sldId="350"/>
        </pc:sldMkLst>
      </pc:sldChg>
      <pc:sldChg chg="addSp delSp modSp new mod modAnim">
        <pc:chgData name="Min-Huang Ho" userId="3b9e8198e6400288" providerId="LiveId" clId="{91F94115-0E57-4CBF-95F3-C165D4CF045B}" dt="2025-10-13T13:25:37.685" v="17700" actId="1076"/>
        <pc:sldMkLst>
          <pc:docMk/>
          <pc:sldMk cId="1582734360" sldId="351"/>
        </pc:sldMkLst>
        <pc:spChg chg="mod">
          <ac:chgData name="Min-Huang Ho" userId="3b9e8198e6400288" providerId="LiveId" clId="{91F94115-0E57-4CBF-95F3-C165D4CF045B}" dt="2025-10-13T09:17:25.689" v="17153" actId="1076"/>
          <ac:spMkLst>
            <pc:docMk/>
            <pc:sldMk cId="1582734360" sldId="351"/>
            <ac:spMk id="2" creationId="{9E80E177-0280-DF9C-4698-7391CC7ADFCF}"/>
          </ac:spMkLst>
        </pc:spChg>
        <pc:spChg chg="del">
          <ac:chgData name="Min-Huang Ho" userId="3b9e8198e6400288" providerId="LiveId" clId="{91F94115-0E57-4CBF-95F3-C165D4CF045B}" dt="2025-10-13T09:15:05.369" v="17025" actId="478"/>
          <ac:spMkLst>
            <pc:docMk/>
            <pc:sldMk cId="1582734360" sldId="351"/>
            <ac:spMk id="3" creationId="{E1C0D21E-5019-012D-FFA0-7F126B03361E}"/>
          </ac:spMkLst>
        </pc:spChg>
        <pc:spChg chg="add del mod">
          <ac:chgData name="Min-Huang Ho" userId="3b9e8198e6400288" providerId="LiveId" clId="{91F94115-0E57-4CBF-95F3-C165D4CF045B}" dt="2025-10-13T09:15:34.884" v="17029" actId="478"/>
          <ac:spMkLst>
            <pc:docMk/>
            <pc:sldMk cId="1582734360" sldId="351"/>
            <ac:spMk id="5" creationId="{2821C9B9-22AC-7411-82BD-4D10A203D84A}"/>
          </ac:spMkLst>
        </pc:spChg>
        <pc:spChg chg="add mod">
          <ac:chgData name="Min-Huang Ho" userId="3b9e8198e6400288" providerId="LiveId" clId="{91F94115-0E57-4CBF-95F3-C165D4CF045B}" dt="2025-10-13T09:20:29.086" v="17490" actId="403"/>
          <ac:spMkLst>
            <pc:docMk/>
            <pc:sldMk cId="1582734360" sldId="351"/>
            <ac:spMk id="6" creationId="{582625D9-5850-96BF-8BCB-F9511DA3357A}"/>
          </ac:spMkLst>
        </pc:spChg>
        <pc:spChg chg="add mod">
          <ac:chgData name="Min-Huang Ho" userId="3b9e8198e6400288" providerId="LiveId" clId="{91F94115-0E57-4CBF-95F3-C165D4CF045B}" dt="2025-10-13T09:18:11.431" v="17178" actId="2711"/>
          <ac:spMkLst>
            <pc:docMk/>
            <pc:sldMk cId="1582734360" sldId="351"/>
            <ac:spMk id="7" creationId="{81A7FEA0-0598-23D3-F857-7E2CEF0CB0F6}"/>
          </ac:spMkLst>
        </pc:spChg>
        <pc:spChg chg="mod">
          <ac:chgData name="Min-Huang Ho" userId="3b9e8198e6400288" providerId="LiveId" clId="{91F94115-0E57-4CBF-95F3-C165D4CF045B}" dt="2025-10-13T09:20:29.086" v="17490" actId="403"/>
          <ac:spMkLst>
            <pc:docMk/>
            <pc:sldMk cId="1582734360" sldId="351"/>
            <ac:spMk id="10" creationId="{0DC780CD-FFB9-D4DE-29E9-6905DFD19A10}"/>
          </ac:spMkLst>
        </pc:spChg>
        <pc:spChg chg="mod">
          <ac:chgData name="Min-Huang Ho" userId="3b9e8198e6400288" providerId="LiveId" clId="{91F94115-0E57-4CBF-95F3-C165D4CF045B}" dt="2025-10-13T09:18:11.431" v="17178" actId="2711"/>
          <ac:spMkLst>
            <pc:docMk/>
            <pc:sldMk cId="1582734360" sldId="351"/>
            <ac:spMk id="11" creationId="{107028A7-974A-799B-7350-B05085BA51E0}"/>
          </ac:spMkLst>
        </pc:spChg>
        <pc:spChg chg="mod">
          <ac:chgData name="Min-Huang Ho" userId="3b9e8198e6400288" providerId="LiveId" clId="{91F94115-0E57-4CBF-95F3-C165D4CF045B}" dt="2025-10-13T09:20:29.086" v="17490" actId="403"/>
          <ac:spMkLst>
            <pc:docMk/>
            <pc:sldMk cId="1582734360" sldId="351"/>
            <ac:spMk id="13" creationId="{0BFB33E7-DFE5-993F-5B15-246991A435D1}"/>
          </ac:spMkLst>
        </pc:spChg>
        <pc:spChg chg="mod">
          <ac:chgData name="Min-Huang Ho" userId="3b9e8198e6400288" providerId="LiveId" clId="{91F94115-0E57-4CBF-95F3-C165D4CF045B}" dt="2025-10-13T09:19:54.193" v="17482" actId="207"/>
          <ac:spMkLst>
            <pc:docMk/>
            <pc:sldMk cId="1582734360" sldId="351"/>
            <ac:spMk id="14" creationId="{2CCFB358-F1F5-7A9A-2B69-72930AD26FEE}"/>
          </ac:spMkLst>
        </pc:spChg>
        <pc:grpChg chg="add mod">
          <ac:chgData name="Min-Huang Ho" userId="3b9e8198e6400288" providerId="LiveId" clId="{91F94115-0E57-4CBF-95F3-C165D4CF045B}" dt="2025-10-13T09:20:20.837" v="17489" actId="1076"/>
          <ac:grpSpMkLst>
            <pc:docMk/>
            <pc:sldMk cId="1582734360" sldId="351"/>
            <ac:grpSpMk id="8" creationId="{71152703-3A07-8025-8C52-E740EE07BC75}"/>
          </ac:grpSpMkLst>
        </pc:grpChg>
        <pc:grpChg chg="add mod">
          <ac:chgData name="Min-Huang Ho" userId="3b9e8198e6400288" providerId="LiveId" clId="{91F94115-0E57-4CBF-95F3-C165D4CF045B}" dt="2025-10-13T09:20:20.837" v="17489" actId="1076"/>
          <ac:grpSpMkLst>
            <pc:docMk/>
            <pc:sldMk cId="1582734360" sldId="351"/>
            <ac:grpSpMk id="9" creationId="{F830415C-D9FE-9FE7-2E78-265B309A6F55}"/>
          </ac:grpSpMkLst>
        </pc:grpChg>
        <pc:grpChg chg="add mod">
          <ac:chgData name="Min-Huang Ho" userId="3b9e8198e6400288" providerId="LiveId" clId="{91F94115-0E57-4CBF-95F3-C165D4CF045B}" dt="2025-10-13T09:19:54.193" v="17482" actId="207"/>
          <ac:grpSpMkLst>
            <pc:docMk/>
            <pc:sldMk cId="1582734360" sldId="351"/>
            <ac:grpSpMk id="12" creationId="{8D6CB571-C6D9-8DE8-CA7E-057F64657607}"/>
          </ac:grpSpMkLst>
        </pc:grpChg>
        <pc:picChg chg="add mod">
          <ac:chgData name="Min-Huang Ho" userId="3b9e8198e6400288" providerId="LiveId" clId="{91F94115-0E57-4CBF-95F3-C165D4CF045B}" dt="2025-10-13T13:17:31.156" v="17690" actId="1076"/>
          <ac:picMkLst>
            <pc:docMk/>
            <pc:sldMk cId="1582734360" sldId="351"/>
            <ac:picMk id="16" creationId="{21E1B361-692E-C245-C44C-9ADEE646DE40}"/>
          </ac:picMkLst>
        </pc:picChg>
        <pc:picChg chg="add mod">
          <ac:chgData name="Min-Huang Ho" userId="3b9e8198e6400288" providerId="LiveId" clId="{91F94115-0E57-4CBF-95F3-C165D4CF045B}" dt="2025-10-13T13:20:42.054" v="17695" actId="1076"/>
          <ac:picMkLst>
            <pc:docMk/>
            <pc:sldMk cId="1582734360" sldId="351"/>
            <ac:picMk id="18" creationId="{339EBA17-FDFB-2A4D-39E8-3D05DEB71B80}"/>
          </ac:picMkLst>
        </pc:picChg>
        <pc:picChg chg="add mod">
          <ac:chgData name="Min-Huang Ho" userId="3b9e8198e6400288" providerId="LiveId" clId="{91F94115-0E57-4CBF-95F3-C165D4CF045B}" dt="2025-10-13T13:25:37.685" v="17700" actId="1076"/>
          <ac:picMkLst>
            <pc:docMk/>
            <pc:sldMk cId="1582734360" sldId="351"/>
            <ac:picMk id="19" creationId="{B3D3B484-17D2-4B40-C6F5-F9833B456A70}"/>
          </ac:picMkLst>
        </pc:picChg>
      </pc:sldChg>
      <pc:sldChg chg="addSp modSp new mod">
        <pc:chgData name="Min-Huang Ho" userId="3b9e8198e6400288" providerId="LiveId" clId="{91F94115-0E57-4CBF-95F3-C165D4CF045B}" dt="2025-10-13T09:28:02.434" v="17685" actId="1076"/>
        <pc:sldMkLst>
          <pc:docMk/>
          <pc:sldMk cId="923654891" sldId="352"/>
        </pc:sldMkLst>
        <pc:spChg chg="mod">
          <ac:chgData name="Min-Huang Ho" userId="3b9e8198e6400288" providerId="LiveId" clId="{91F94115-0E57-4CBF-95F3-C165D4CF045B}" dt="2025-10-13T09:21:28.748" v="17557"/>
          <ac:spMkLst>
            <pc:docMk/>
            <pc:sldMk cId="923654891" sldId="352"/>
            <ac:spMk id="2" creationId="{782676EF-F274-8805-92F2-1E21FC1ECE4E}"/>
          </ac:spMkLst>
        </pc:spChg>
        <pc:spChg chg="mod">
          <ac:chgData name="Min-Huang Ho" userId="3b9e8198e6400288" providerId="LiveId" clId="{91F94115-0E57-4CBF-95F3-C165D4CF045B}" dt="2025-10-13T09:24:22.270" v="17680" actId="20577"/>
          <ac:spMkLst>
            <pc:docMk/>
            <pc:sldMk cId="923654891" sldId="352"/>
            <ac:spMk id="3" creationId="{233B752A-5897-2B77-1974-1D771B928376}"/>
          </ac:spMkLst>
        </pc:spChg>
        <pc:picChg chg="add mod">
          <ac:chgData name="Min-Huang Ho" userId="3b9e8198e6400288" providerId="LiveId" clId="{91F94115-0E57-4CBF-95F3-C165D4CF045B}" dt="2025-10-13T09:28:02.434" v="17685" actId="1076"/>
          <ac:picMkLst>
            <pc:docMk/>
            <pc:sldMk cId="923654891" sldId="352"/>
            <ac:picMk id="6" creationId="{A8950272-51A1-DC25-8767-2C04AF22BBC9}"/>
          </ac:picMkLst>
        </pc:picChg>
      </pc:sldChg>
      <pc:sldMasterChg chg="modSldLayout">
        <pc:chgData name="Min-Huang Ho" userId="3b9e8198e6400288" providerId="LiveId" clId="{91F94115-0E57-4CBF-95F3-C165D4CF045B}" dt="2025-09-28T03:59:07.399" v="3871" actId="403"/>
        <pc:sldMasterMkLst>
          <pc:docMk/>
          <pc:sldMasterMk cId="519979843" sldId="2147483761"/>
        </pc:sldMasterMkLst>
        <pc:sldLayoutChg chg="modSp">
          <pc:chgData name="Min-Huang Ho" userId="3b9e8198e6400288" providerId="LiveId" clId="{91F94115-0E57-4CBF-95F3-C165D4CF045B}" dt="2025-09-28T03:59:07.399" v="3871" actId="403"/>
          <pc:sldLayoutMkLst>
            <pc:docMk/>
            <pc:sldMasterMk cId="519979843" sldId="2147483761"/>
            <pc:sldLayoutMk cId="894514444" sldId="2147483758"/>
          </pc:sldLayoutMkLst>
          <pc:spChg chg="mod">
            <ac:chgData name="Min-Huang Ho" userId="3b9e8198e6400288" providerId="LiveId" clId="{91F94115-0E57-4CBF-95F3-C165D4CF045B}" dt="2025-09-28T03:58:59.999" v="3863" actId="403"/>
            <ac:spMkLst>
              <pc:docMk/>
              <pc:sldMasterMk cId="519979843" sldId="2147483761"/>
              <pc:sldLayoutMk cId="894514444" sldId="2147483758"/>
              <ac:spMk id="2" creationId="{BC7433D9-FD02-59E2-0F81-A0B7201D2DA0}"/>
            </ac:spMkLst>
          </pc:spChg>
          <pc:spChg chg="mod">
            <ac:chgData name="Min-Huang Ho" userId="3b9e8198e6400288" providerId="LiveId" clId="{91F94115-0E57-4CBF-95F3-C165D4CF045B}" dt="2025-09-28T03:59:07.399" v="3871" actId="403"/>
            <ac:spMkLst>
              <pc:docMk/>
              <pc:sldMasterMk cId="519979843" sldId="2147483761"/>
              <pc:sldLayoutMk cId="894514444" sldId="2147483758"/>
              <ac:spMk id="3" creationId="{6C2DD052-3E45-E789-01F8-33250024ECBD}"/>
            </ac:spMkLst>
          </pc:spChg>
        </pc:sldLayoutChg>
      </pc:sldMasterChg>
    </pc:docChg>
  </pc:docChgLst>
  <pc:docChgLst>
    <pc:chgData name="Min-Huang Ho" userId="3b9e8198e6400288" providerId="LiveId" clId="{2A528EB7-344B-4B83-8443-80023C351170}"/>
    <pc:docChg chg="custSel modSld">
      <pc:chgData name="Min-Huang Ho" userId="3b9e8198e6400288" providerId="LiveId" clId="{2A528EB7-344B-4B83-8443-80023C351170}" dt="2025-10-01T00:10:55.244" v="39" actId="27636"/>
      <pc:docMkLst>
        <pc:docMk/>
      </pc:docMkLst>
      <pc:sldChg chg="modSp mod">
        <pc:chgData name="Min-Huang Ho" userId="3b9e8198e6400288" providerId="LiveId" clId="{2A528EB7-344B-4B83-8443-80023C351170}" dt="2025-10-01T00:10:55.244" v="39" actId="27636"/>
        <pc:sldMkLst>
          <pc:docMk/>
          <pc:sldMk cId="2832025637" sldId="256"/>
        </pc:sldMkLst>
        <pc:spChg chg="mod">
          <ac:chgData name="Min-Huang Ho" userId="3b9e8198e6400288" providerId="LiveId" clId="{2A528EB7-344B-4B83-8443-80023C351170}" dt="2025-10-01T00:10:55.244" v="39" actId="27636"/>
          <ac:spMkLst>
            <pc:docMk/>
            <pc:sldMk cId="2832025637" sldId="256"/>
            <ac:spMk id="3" creationId="{E8764DC2-611F-3848-C4BD-B01C1655F03A}"/>
          </ac:spMkLst>
        </pc:spChg>
      </pc:sldChg>
      <pc:sldChg chg="modSp mod">
        <pc:chgData name="Min-Huang Ho" userId="3b9e8198e6400288" providerId="LiveId" clId="{2A528EB7-344B-4B83-8443-80023C351170}" dt="2025-09-30T23:53:32.906" v="1" actId="27636"/>
        <pc:sldMkLst>
          <pc:docMk/>
          <pc:sldMk cId="4109177266" sldId="312"/>
        </pc:sldMkLst>
      </pc:sldChg>
      <pc:sldChg chg="addSp modSp mod">
        <pc:chgData name="Min-Huang Ho" userId="3b9e8198e6400288" providerId="LiveId" clId="{2A528EB7-344B-4B83-8443-80023C351170}" dt="2025-09-30T23:53:43.076" v="6" actId="1076"/>
        <pc:sldMkLst>
          <pc:docMk/>
          <pc:sldMk cId="1314609978" sldId="332"/>
        </pc:sldMkLst>
      </pc:sldChg>
      <pc:sldChg chg="addSp modSp mod">
        <pc:chgData name="Min-Huang Ho" userId="3b9e8198e6400288" providerId="LiveId" clId="{2A528EB7-344B-4B83-8443-80023C351170}" dt="2025-10-01T00:02:35.076" v="10" actId="1076"/>
        <pc:sldMkLst>
          <pc:docMk/>
          <pc:sldMk cId="242348229" sldId="333"/>
        </pc:sldMkLst>
      </pc:sldChg>
      <pc:sldChg chg="addSp modSp mod">
        <pc:chgData name="Min-Huang Ho" userId="3b9e8198e6400288" providerId="LiveId" clId="{2A528EB7-344B-4B83-8443-80023C351170}" dt="2025-10-01T00:03:17.464" v="13" actId="1076"/>
        <pc:sldMkLst>
          <pc:docMk/>
          <pc:sldMk cId="1110173039" sldId="3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F3C92-42F0-4718-AD67-8001D05341E1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494B9-5FC3-4944-9B0D-9301981A98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04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1B0E79-5537-494A-B8D2-A7361B1BBDC1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A9AC5A11-C7C4-4E99-9FEF-7ACA062060C3}" type="datetime1">
              <a:rPr lang="en-US" altLang="zh-TW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C85-CF77-4CB2-B91C-4D7E0C62D7E5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95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FAC1-1ABD-4E24-AF0D-43B0426D2FD8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4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7828-3379-4EC2-82FC-890EF6E585EA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70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3D53-6E38-4A9C-AAFC-BB6295ACF8DF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84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41251-0F46-44FB-8884-0C920562AE30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85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D3F4C525-C501-4404-8566-4F203DDCBF84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17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234DA62-9A54-48F8-9F42-038779286C23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10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85E7F12D-BEBE-4389-A7BD-233878A35D2D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54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A639C72-9858-41F8-82FC-F7BE61FCA181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5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+mj-ea"/>
                <a:ea typeface="+mj-ea"/>
              </a:defRPr>
            </a:lvl1pPr>
            <a:lvl2pPr>
              <a:defRPr sz="24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E322-2E12-4812-9916-AAAA173847B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14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6E0EA71-7CE0-424A-B586-BB84316A529C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80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F4239108-D71B-47CA-BDAD-741D115F611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7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79E107-311F-44CA-B36C-47BA164A7DC2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28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BDC7B3F0-5AB4-4B99-A01B-528C38A8CDC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713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E5547096-9EFD-4891-85C5-B556C5C4CF5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725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9C73CDC2-D417-4719-B9F9-08F7EAC4AFCF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9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A01C266-F243-4EB6-8CF5-5570FB20580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63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00699-3A5F-4515-B6E0-AD1541EB2C9F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8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3C33-6526-4E15-A0E8-91A3DA0C0CF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81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03FC93FF-9D16-4692-B340-E8769AC11D09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5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198082B-4B48-4476-9246-C07C60A09D08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4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F624-62E9-4398-BA04-7DEFAA583F3A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14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41EC6-AD36-4F19-B95C-91E0AA416230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11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D71B-E86B-4919-9C2C-BD12C6781908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939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6DE8-E0EB-4A7A-9B94-1043E7575825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2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87F84-8DFE-4911-ABB8-42E11A40CA53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55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15E5-C511-49B5-93EA-351F7698529A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93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A933-D6A8-463F-A744-2C4151B6101F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64475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E3019-0E92-44F6-89C5-B158A6F7176D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66757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473B0-4DA0-42C7-A946-406FBF24B0FE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5061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99D5-F621-4166-9A56-F96341F49981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6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68FA991E-5E22-412D-B414-4035BFDAC621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20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FAC6-5A24-4656-AD69-1D69FF243B0E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7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25077-420B-445A-A87A-077E74FF103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18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AC8-7EBD-43DE-A34B-5246EF0559A2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57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482C-08D6-4B6A-BED7-17E40EA57E92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376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F55-97B9-4E90-9FB3-3353003890A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492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17AE2-10E6-4BE6-A6EE-9C3E831A7B0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821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92BB6-1F01-4D8A-A4AA-37C3EB19989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496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E145-7C4F-4954-A151-0C2A7D8617AC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961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E965-D74B-4137-99A5-A8E1ABE27FA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64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C0A1-F8F3-4ECF-94AA-02B807E91449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49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D9E3-35B2-4431-A0F5-3078A0F8368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5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75B7-BCFF-45B2-9EAB-0483A59C9FC1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7BB6-5BBB-49EE-B807-A225AC19F98F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3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5BFBB-0000-4949-A9A0-75D3241CA58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32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C2C-806E-4C88-8520-1E5587264F6D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0322D11A-F632-49EF-88DF-3C3688863B9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7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8" r:id="rId2"/>
    <p:sldLayoutId id="2147483760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  <p:sldLayoutId id="2147483751" r:id="rId43"/>
    <p:sldLayoutId id="2147483752" r:id="rId44"/>
    <p:sldLayoutId id="2147483753" r:id="rId45"/>
    <p:sldLayoutId id="2147483754" r:id="rId46"/>
    <p:sldLayoutId id="2147483755" r:id="rId47"/>
    <p:sldLayoutId id="2147483756" r:id="rId48"/>
    <p:sldLayoutId id="2147483757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02427-0A48-16EF-A89F-FA371B9D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5" y="1129554"/>
            <a:ext cx="4738401" cy="3475236"/>
          </a:xfrm>
        </p:spPr>
        <p:txBody>
          <a:bodyPr anchor="b">
            <a:normAutofit fontScale="90000"/>
          </a:bodyPr>
          <a:lstStyle/>
          <a:p>
            <a:r>
              <a:rPr lang="en-US" altLang="zh-TW" dirty="0"/>
              <a:t>Week 02</a:t>
            </a:r>
            <a:br>
              <a:rPr lang="en-US" altLang="zh-TW" dirty="0"/>
            </a:br>
            <a:r>
              <a:rPr lang="zh-TW" altLang="en-US" sz="4400" dirty="0"/>
              <a:t>活用</a:t>
            </a:r>
            <a:r>
              <a:rPr lang="en-US" altLang="zh-TW" sz="4400" dirty="0"/>
              <a:t>ChatGPT</a:t>
            </a:r>
            <a:br>
              <a:rPr lang="en-US" altLang="zh-TW" sz="4400" dirty="0"/>
            </a:br>
            <a:r>
              <a:rPr lang="zh-TW" altLang="en-US" sz="4400" dirty="0"/>
              <a:t>學習</a:t>
            </a:r>
            <a:r>
              <a:rPr lang="en-US" altLang="zh-TW" sz="4400" dirty="0"/>
              <a:t>HTML/CSS/</a:t>
            </a:r>
            <a:br>
              <a:rPr lang="en-US" altLang="zh-TW" sz="4400" dirty="0"/>
            </a:br>
            <a:r>
              <a:rPr lang="en-US" altLang="zh-TW" sz="4400" dirty="0"/>
              <a:t>JavaScript</a:t>
            </a:r>
            <a:br>
              <a:rPr lang="en-US" altLang="zh-TW" dirty="0"/>
            </a:br>
            <a:r>
              <a:rPr lang="zh-TW" altLang="en-US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ChatGPT</a:t>
            </a:r>
            <a:r>
              <a:rPr lang="zh-TW" altLang="en-US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的創意</a:t>
            </a:r>
            <a:r>
              <a:rPr lang="en-US" altLang="zh-TW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zh-TW" altLang="en-US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764DC2-611F-3848-C4BD-B01C1655F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361687" cy="1594309"/>
          </a:xfrm>
        </p:spPr>
        <p:txBody>
          <a:bodyPr>
            <a:normAutofit/>
          </a:bodyPr>
          <a:lstStyle/>
          <a:p>
            <a:r>
              <a:rPr lang="zh-TW" altLang="en-US" dirty="0"/>
              <a:t>台科大圖書，勁園科教，禾泊資訊</a:t>
            </a:r>
            <a:endParaRPr lang="en-US" altLang="zh-TW" dirty="0"/>
          </a:p>
          <a:p>
            <a:r>
              <a:rPr lang="zh-TW" altLang="en-US" dirty="0"/>
              <a:t>何敏煌博士</a:t>
            </a:r>
            <a:endParaRPr lang="en-US" altLang="zh-TW" dirty="0"/>
          </a:p>
          <a:p>
            <a:r>
              <a:rPr lang="en-US" altLang="zh-TW" dirty="0"/>
              <a:t>minhuang@hopeit.com.tw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73AAFB-1F9C-EA43-7354-C35C488A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/>
          </a:p>
        </p:txBody>
      </p:sp>
      <p:pic>
        <p:nvPicPr>
          <p:cNvPr id="8" name="圖片版面配置區 7" descr="一張含有 人員, 文字, 服裝, 電腦 的圖片&#10;&#10;AI 產生的內容可能不正確。">
            <a:extLst>
              <a:ext uri="{FF2B5EF4-FFF2-40B4-BE49-F238E27FC236}">
                <a16:creationId xmlns:a16="http://schemas.microsoft.com/office/drawing/2014/main" id="{68212322-90E7-3FD6-2DFD-A6A1075785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202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D312199-C0D2-C93A-BE6F-07036C92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執行前端程式</a:t>
            </a:r>
          </a:p>
        </p:txBody>
      </p:sp>
      <p:pic>
        <p:nvPicPr>
          <p:cNvPr id="4" name="圖片 3" descr="一張含有 人員, 電腦, 室內, 個人電腦 的圖片&#10;&#10;AI 產生的內容可能不正確。">
            <a:extLst>
              <a:ext uri="{FF2B5EF4-FFF2-40B4-BE49-F238E27FC236}">
                <a16:creationId xmlns:a16="http://schemas.microsoft.com/office/drawing/2014/main" id="{3DD96EBB-86FA-85FE-BD73-4E81783C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865"/>
          <a:stretch>
            <a:fillRect/>
          </a:stretch>
        </p:blipFill>
        <p:spPr>
          <a:xfrm>
            <a:off x="20" y="10"/>
            <a:ext cx="7781345" cy="6857990"/>
          </a:xfrm>
          <a:prstGeom prst="rect">
            <a:avLst/>
          </a:prstGeom>
          <a:noFill/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05ED7B-056C-B09C-D64E-0AE93454CE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瀏覽器</a:t>
            </a:r>
            <a:endParaRPr lang="en-US" altLang="zh-TW" sz="2000" dirty="0"/>
          </a:p>
          <a:p>
            <a:r>
              <a:rPr lang="en-US" altLang="zh-TW" sz="2000" dirty="0"/>
              <a:t>AI</a:t>
            </a:r>
            <a:r>
              <a:rPr lang="zh-TW" altLang="en-US" sz="2000" dirty="0"/>
              <a:t>工作平台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146642-6048-5742-B5E2-179819E6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46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2C1EB-4845-EA27-7AD5-C2449B1F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在瀏覽器中開發及測試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30CD0B-5C31-530F-A532-08BDF99B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準備一個獨立的資料夾</a:t>
            </a:r>
            <a:endParaRPr lang="en-US" altLang="zh-TW" dirty="0"/>
          </a:p>
          <a:p>
            <a:r>
              <a:rPr lang="zh-TW" altLang="en-US" dirty="0"/>
              <a:t>把檔案儲存為</a:t>
            </a:r>
            <a:r>
              <a:rPr lang="en-US" altLang="zh-TW" dirty="0"/>
              <a:t>.html</a:t>
            </a:r>
          </a:p>
          <a:p>
            <a:r>
              <a:rPr lang="zh-TW" altLang="en-US" dirty="0"/>
              <a:t>首頁一定要命名為</a:t>
            </a:r>
            <a:br>
              <a:rPr lang="en-US" altLang="zh-TW" dirty="0"/>
            </a:br>
            <a:r>
              <a:rPr lang="en-US" altLang="zh-TW" dirty="0"/>
              <a:t>index.html</a:t>
            </a:r>
          </a:p>
          <a:p>
            <a:r>
              <a:rPr lang="zh-TW" altLang="en-US" dirty="0"/>
              <a:t>直接在瀏覽器開啟該檔案</a:t>
            </a:r>
            <a:br>
              <a:rPr lang="en-US" altLang="zh-TW" dirty="0"/>
            </a:br>
            <a:r>
              <a:rPr lang="zh-TW" altLang="en-US" dirty="0"/>
              <a:t>即可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63E7F-FB11-DACB-F9BC-9BE75D26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  <p:pic>
        <p:nvPicPr>
          <p:cNvPr id="7" name="圖片 6" descr="一張含有 電子產品, 文字, 顯示裝置, 輸出裝置 的圖片&#10;&#10;AI 產生的內容可能不正確。">
            <a:extLst>
              <a:ext uri="{FF2B5EF4-FFF2-40B4-BE49-F238E27FC236}">
                <a16:creationId xmlns:a16="http://schemas.microsoft.com/office/drawing/2014/main" id="{979AB2C9-FD41-8324-2F8F-68A3096E0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81" y="1198577"/>
            <a:ext cx="4954666" cy="495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8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561CC-1DD3-331E-A2C4-509B0E620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484A6-F93B-5D10-7CC0-99569DFE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AI</a:t>
            </a:r>
            <a:r>
              <a:rPr lang="zh-TW" altLang="en-US" dirty="0"/>
              <a:t>工作平台的環境中開發及測試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75C40C-6AB2-CAD7-0A41-D16F5DFD6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ChatGPT</a:t>
            </a:r>
          </a:p>
          <a:p>
            <a:r>
              <a:rPr lang="en-US" altLang="zh-TW" dirty="0"/>
              <a:t>Google Gemini</a:t>
            </a:r>
          </a:p>
          <a:p>
            <a:r>
              <a:rPr lang="en-US" altLang="zh-TW" dirty="0"/>
              <a:t>Google AI Studio</a:t>
            </a:r>
          </a:p>
          <a:p>
            <a:r>
              <a:rPr lang="en-US" altLang="zh-TW" dirty="0"/>
              <a:t>Visual Studio Code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774DA1-626A-A2B3-41AB-FA9D6071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C7B0B1-3366-65BD-6B83-2D77E0DD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6" y="1587639"/>
            <a:ext cx="7531359" cy="38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22F177-33BB-1F39-4202-B3A8B1FF3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1311" y="1129554"/>
            <a:ext cx="5203596" cy="3475236"/>
          </a:xfrm>
        </p:spPr>
        <p:txBody>
          <a:bodyPr/>
          <a:lstStyle/>
          <a:p>
            <a:r>
              <a:rPr lang="zh-TW" altLang="en-US" dirty="0"/>
              <a:t>資料儲存與處理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8C5D7-2B32-AB9C-4CAE-1C7846504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前端存取的注意事項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9FEED-EC2E-3F05-ABC3-3D3183F6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  <p:pic>
        <p:nvPicPr>
          <p:cNvPr id="9" name="圖片版面配置區 8" descr="一張含有 人員, 圖書, 人的臉孔, 服裝 的圖片&#10;&#10;AI 產生的內容可能不正確。">
            <a:extLst>
              <a:ext uri="{FF2B5EF4-FFF2-40B4-BE49-F238E27FC236}">
                <a16:creationId xmlns:a16="http://schemas.microsoft.com/office/drawing/2014/main" id="{7E9F88EE-6964-FF5A-73FD-212CC9989E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1987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3AC6AEE-E597-2750-EDEB-11F3B288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取得個人電腦中的資料檔案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D0F213F-E6A1-9BF6-A8F3-D3F88EF9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需先利用</a:t>
            </a:r>
            <a:r>
              <a:rPr lang="en-US" altLang="zh-TW" dirty="0"/>
              <a:t>python</a:t>
            </a:r>
            <a:r>
              <a:rPr lang="zh-TW" altLang="en-US" dirty="0"/>
              <a:t>或</a:t>
            </a:r>
            <a:r>
              <a:rPr lang="en-US" altLang="zh-TW" dirty="0"/>
              <a:t>VS Code</a:t>
            </a:r>
            <a:r>
              <a:rPr lang="zh-TW" altLang="en-US" dirty="0"/>
              <a:t>的</a:t>
            </a:r>
            <a:r>
              <a:rPr lang="en-US" altLang="zh-TW" dirty="0"/>
              <a:t>Live Server</a:t>
            </a:r>
            <a:r>
              <a:rPr lang="zh-TW" altLang="en-US" dirty="0"/>
              <a:t>開啟伺服器</a:t>
            </a:r>
            <a:endParaRPr lang="en-US" altLang="zh-TW" dirty="0"/>
          </a:p>
          <a:p>
            <a:pPr marL="228600" lvl="1" indent="0">
              <a:buNone/>
            </a:pPr>
            <a:r>
              <a:rPr lang="en-US" altLang="zh-TW" b="1" dirty="0"/>
              <a:t>python –m </a:t>
            </a:r>
            <a:r>
              <a:rPr lang="en-US" altLang="zh-TW" b="1" dirty="0" err="1"/>
              <a:t>http.server</a:t>
            </a:r>
            <a:r>
              <a:rPr lang="en-US" altLang="zh-TW" b="1" dirty="0"/>
              <a:t> 8000</a:t>
            </a:r>
          </a:p>
          <a:p>
            <a:r>
              <a:rPr lang="en-US" altLang="zh-TW" dirty="0"/>
              <a:t>Javascript</a:t>
            </a:r>
            <a:r>
              <a:rPr lang="zh-TW" altLang="en-US" dirty="0"/>
              <a:t>中使用</a:t>
            </a:r>
            <a:r>
              <a:rPr lang="en-US" altLang="zh-TW" dirty="0"/>
              <a:t>fetch</a:t>
            </a:r>
          </a:p>
          <a:p>
            <a:pPr marL="228600" lvl="1" indent="0">
              <a:buNone/>
            </a:pPr>
            <a:r>
              <a:rPr lang="en-US" altLang="zh-TW" b="1" dirty="0"/>
              <a:t>fetch('</a:t>
            </a:r>
            <a:r>
              <a:rPr lang="en-US" altLang="zh-TW" b="1" dirty="0" err="1"/>
              <a:t>data.json</a:t>
            </a:r>
            <a:r>
              <a:rPr lang="en-US" altLang="zh-TW" b="1" dirty="0"/>
              <a:t>')</a:t>
            </a:r>
          </a:p>
          <a:p>
            <a:pPr marL="228600" lvl="1" indent="0">
              <a:buNone/>
            </a:pPr>
            <a:r>
              <a:rPr lang="en-US" altLang="zh-TW" b="1" dirty="0"/>
              <a:t>  .then(response =&gt; </a:t>
            </a:r>
            <a:r>
              <a:rPr lang="en-US" altLang="zh-TW" b="1" dirty="0" err="1"/>
              <a:t>response.json</a:t>
            </a:r>
            <a:r>
              <a:rPr lang="en-US" altLang="zh-TW" b="1" dirty="0"/>
              <a:t>())   // </a:t>
            </a:r>
            <a:r>
              <a:rPr lang="zh-TW" altLang="en-US" b="1" dirty="0"/>
              <a:t>將回傳的資料轉為 </a:t>
            </a:r>
            <a:r>
              <a:rPr lang="en-US" altLang="zh-TW" b="1" dirty="0"/>
              <a:t>JSON </a:t>
            </a:r>
            <a:r>
              <a:rPr lang="zh-TW" altLang="en-US" b="1" dirty="0"/>
              <a:t>格式</a:t>
            </a:r>
          </a:p>
          <a:p>
            <a:pPr marL="228600" lvl="1" indent="0">
              <a:buNone/>
            </a:pPr>
            <a:r>
              <a:rPr lang="zh-TW" altLang="en-US" b="1" dirty="0"/>
              <a:t>  </a:t>
            </a:r>
            <a:r>
              <a:rPr lang="en-US" altLang="zh-TW" b="1" dirty="0"/>
              <a:t>.then(data =&gt; {</a:t>
            </a:r>
          </a:p>
          <a:p>
            <a:pPr marL="228600" lvl="1" indent="0">
              <a:buNone/>
            </a:pPr>
            <a:r>
              <a:rPr lang="en-US" altLang="zh-TW" b="1" dirty="0"/>
              <a:t>    console.log(data);  // </a:t>
            </a:r>
            <a:r>
              <a:rPr lang="zh-TW" altLang="en-US" b="1" dirty="0"/>
              <a:t>在這裡可以使用 </a:t>
            </a:r>
            <a:r>
              <a:rPr lang="en-US" altLang="zh-TW" b="1" dirty="0"/>
              <a:t>data</a:t>
            </a:r>
          </a:p>
          <a:p>
            <a:pPr marL="228600" lvl="1" indent="0">
              <a:buNone/>
            </a:pPr>
            <a:r>
              <a:rPr lang="en-US" altLang="zh-TW" b="1" dirty="0"/>
              <a:t>  })</a:t>
            </a:r>
          </a:p>
          <a:p>
            <a:pPr marL="228600" lvl="1" indent="0">
              <a:buNone/>
            </a:pPr>
            <a:r>
              <a:rPr lang="en-US" altLang="zh-TW" b="1" dirty="0"/>
              <a:t>  .catch(error =&gt; </a:t>
            </a:r>
            <a:r>
              <a:rPr lang="en-US" altLang="zh-TW" b="1" dirty="0" err="1"/>
              <a:t>console.error</a:t>
            </a:r>
            <a:r>
              <a:rPr lang="en-US" altLang="zh-TW" b="1" dirty="0"/>
              <a:t>('</a:t>
            </a:r>
            <a:r>
              <a:rPr lang="zh-TW" altLang="en-US" b="1" dirty="0"/>
              <a:t>載入 </a:t>
            </a:r>
            <a:r>
              <a:rPr lang="en-US" altLang="zh-TW" b="1" dirty="0"/>
              <a:t>JSON </a:t>
            </a:r>
            <a:r>
              <a:rPr lang="zh-TW" altLang="en-US" b="1" dirty="0"/>
              <a:t>失敗</a:t>
            </a:r>
            <a:r>
              <a:rPr lang="en-US" altLang="zh-TW" b="1" dirty="0"/>
              <a:t>:', error));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A52AFF6-447E-FB89-3641-6D3483F8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96A46-6529-ACCA-3985-C4B70E2E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取得資料庫內容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128B16-A76F-3579-CD18-91698728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先啟用資料庫伺服器，建議透過</a:t>
            </a:r>
            <a:r>
              <a:rPr lang="en-US" altLang="zh-TW" dirty="0"/>
              <a:t>Docker</a:t>
            </a:r>
            <a:r>
              <a:rPr lang="zh-TW" altLang="en-US" dirty="0"/>
              <a:t>開啟</a:t>
            </a:r>
            <a:endParaRPr lang="en-US" altLang="zh-TW" dirty="0"/>
          </a:p>
          <a:p>
            <a:r>
              <a:rPr lang="zh-TW" altLang="en-US" dirty="0"/>
              <a:t>先安裝好</a:t>
            </a:r>
            <a:r>
              <a:rPr lang="en-US" altLang="zh-TW" dirty="0"/>
              <a:t>Docker Desktop for Windows/Mac</a:t>
            </a:r>
          </a:p>
          <a:p>
            <a:r>
              <a:rPr lang="zh-TW" altLang="en-US" dirty="0"/>
              <a:t>請</a:t>
            </a:r>
            <a:r>
              <a:rPr lang="en-US" altLang="zh-TW" dirty="0"/>
              <a:t>ChatGPT</a:t>
            </a:r>
            <a:r>
              <a:rPr lang="zh-TW" altLang="en-US" dirty="0"/>
              <a:t>幫你產生部署資料庫用的</a:t>
            </a:r>
            <a:r>
              <a:rPr lang="en-US" altLang="zh-TW" dirty="0"/>
              <a:t>docker-</a:t>
            </a:r>
            <a:r>
              <a:rPr lang="en-US" altLang="zh-TW" dirty="0" err="1"/>
              <a:t>compose.yaml</a:t>
            </a:r>
            <a:endParaRPr lang="en-US" altLang="zh-TW" dirty="0"/>
          </a:p>
          <a:p>
            <a:pPr lvl="1"/>
            <a:r>
              <a:rPr lang="zh-TW" altLang="en-US" dirty="0"/>
              <a:t>我要使用</a:t>
            </a:r>
            <a:r>
              <a:rPr lang="en-US" altLang="zh-TW" dirty="0"/>
              <a:t>Docker Compose</a:t>
            </a:r>
            <a:r>
              <a:rPr lang="zh-TW" altLang="en-US" dirty="0"/>
              <a:t>建立一個可以使用的</a:t>
            </a:r>
            <a:r>
              <a:rPr lang="en-US" altLang="zh-TW" dirty="0"/>
              <a:t>MySQL Server</a:t>
            </a:r>
            <a:r>
              <a:rPr lang="zh-TW" altLang="en-US" dirty="0"/>
              <a:t>以及</a:t>
            </a:r>
            <a:r>
              <a:rPr lang="en-US" altLang="zh-TW" dirty="0"/>
              <a:t>phpMyAdmin</a:t>
            </a:r>
            <a:r>
              <a:rPr lang="zh-TW" altLang="en-US" dirty="0"/>
              <a:t>，它們的埠號分別是</a:t>
            </a:r>
            <a:r>
              <a:rPr lang="en-US" altLang="zh-TW" dirty="0"/>
              <a:t>85</a:t>
            </a:r>
            <a:r>
              <a:rPr lang="zh-TW" altLang="en-US" dirty="0"/>
              <a:t>和</a:t>
            </a:r>
            <a:r>
              <a:rPr lang="en-US" altLang="zh-TW" dirty="0"/>
              <a:t>86</a:t>
            </a:r>
            <a:r>
              <a:rPr lang="zh-TW" altLang="en-US" dirty="0"/>
              <a:t>，請提供可以部署的檔案</a:t>
            </a:r>
            <a:r>
              <a:rPr lang="en-US" altLang="zh-TW" dirty="0"/>
              <a:t>.</a:t>
            </a:r>
            <a:r>
              <a:rPr lang="en-US" altLang="zh-TW" dirty="0" err="1"/>
              <a:t>yaml</a:t>
            </a:r>
            <a:r>
              <a:rPr lang="zh-TW" altLang="en-US" dirty="0"/>
              <a:t>檔案內容，並把資料庫的資料對應到目前工作目錄下的 </a:t>
            </a:r>
            <a:r>
              <a:rPr lang="en-US" altLang="zh-TW" dirty="0" err="1"/>
              <a:t>my_data</a:t>
            </a:r>
            <a:r>
              <a:rPr lang="zh-TW" altLang="en-US" dirty="0"/>
              <a:t>中。</a:t>
            </a:r>
            <a:endParaRPr lang="en-US" altLang="zh-TW" dirty="0"/>
          </a:p>
          <a:p>
            <a:r>
              <a:rPr lang="zh-TW" altLang="en-US" dirty="0"/>
              <a:t>然後執行以下指令即可啟動</a:t>
            </a:r>
            <a:r>
              <a:rPr lang="en-US" altLang="zh-TW" dirty="0"/>
              <a:t>/</a:t>
            </a:r>
            <a:r>
              <a:rPr lang="zh-TW" altLang="en-US" dirty="0"/>
              <a:t>停止資料庫伺服器</a:t>
            </a:r>
            <a:endParaRPr lang="en-US" altLang="zh-TW" dirty="0"/>
          </a:p>
          <a:p>
            <a:pPr lvl="1"/>
            <a:r>
              <a:rPr lang="en-US" altLang="zh-TW" dirty="0"/>
              <a:t>docker compose up –d</a:t>
            </a:r>
          </a:p>
          <a:p>
            <a:pPr lvl="1"/>
            <a:r>
              <a:rPr lang="en-US" altLang="zh-TW" dirty="0"/>
              <a:t>docker compose down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8BD7E-7A69-C8EB-4A96-8DE36D09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2C9B7-14C4-2696-ACD4-C7EC12DE0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TW" altLang="en-US" dirty="0"/>
              <a:t>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96E0BA-5E42-33ED-F3E7-B9DED8169A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08BDA6-C011-7652-7E24-8C71E2E0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  <p:pic>
        <p:nvPicPr>
          <p:cNvPr id="9" name="圖片版面配置區 8" descr="一張含有 水, 戶外, 船, 鯨魚 的圖片&#10;&#10;AI 產生的內容可能不正確。">
            <a:extLst>
              <a:ext uri="{FF2B5EF4-FFF2-40B4-BE49-F238E27FC236}">
                <a16:creationId xmlns:a16="http://schemas.microsoft.com/office/drawing/2014/main" id="{A33CCD51-F124-8D5C-43A0-5B94AB22DF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4213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B12BC-7831-C1AB-AE92-04978E01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TW" altLang="en-US" dirty="0"/>
              <a:t>技術簡介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161F14-0F95-6189-EC75-0076707E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14449"/>
            <a:ext cx="11207646" cy="5030956"/>
          </a:xfrm>
        </p:spPr>
        <p:txBody>
          <a:bodyPr>
            <a:normAutofit/>
          </a:bodyPr>
          <a:lstStyle/>
          <a:p>
            <a:r>
              <a:rPr lang="zh-TW" altLang="en-US" sz="2800"/>
              <a:t>什麼是 </a:t>
            </a:r>
            <a:r>
              <a:rPr lang="en-US" altLang="zh-TW" sz="2800"/>
              <a:t>Docker</a:t>
            </a:r>
            <a:r>
              <a:rPr lang="zh-TW" altLang="en-US" sz="2800"/>
              <a:t>？</a:t>
            </a:r>
            <a:endParaRPr lang="en-US" altLang="zh-TW" sz="2800"/>
          </a:p>
          <a:p>
            <a:pPr lvl="1"/>
            <a:r>
              <a:rPr lang="en-US" altLang="zh-TW" sz="2600"/>
              <a:t>Docker </a:t>
            </a:r>
            <a:r>
              <a:rPr lang="zh-TW" altLang="en-US" sz="2600"/>
              <a:t>是一種輕量級的容器化技術，可將應用程式與其所有相依套件、設定、執行環境打包在一起，保證「一次建置，到處執行」。</a:t>
            </a:r>
            <a:endParaRPr lang="en-US" altLang="zh-TW" sz="2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D4FBA1-2AA6-251E-15BF-EBDFF635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4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09D2C-FCB0-42DF-81BC-4D634DFC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sz="2800" dirty="0"/>
              <a:t>Docker</a:t>
            </a:r>
            <a:r>
              <a:rPr lang="en-US" altLang="zh-TW" sz="2800" baseline="0" dirty="0"/>
              <a:t> </a:t>
            </a:r>
            <a:r>
              <a:rPr lang="zh-TW" altLang="en-US" sz="2800" dirty="0"/>
              <a:t>核心概念：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F91396-0065-3755-9137-19CD634CE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altLang="zh-TW" sz="2600" dirty="0"/>
              <a:t>Image</a:t>
            </a:r>
            <a:r>
              <a:rPr lang="zh-TW" altLang="en-US" sz="2600" dirty="0"/>
              <a:t>（映像檔）</a:t>
            </a:r>
            <a:endParaRPr lang="en-US" altLang="zh-TW" sz="2600" dirty="0"/>
          </a:p>
          <a:p>
            <a:pPr lvl="2"/>
            <a:r>
              <a:rPr lang="zh-TW" altLang="en-US" sz="2200" dirty="0"/>
              <a:t>包含應用程式及其執行所需的所有環境設定</a:t>
            </a:r>
            <a:endParaRPr lang="en-US" altLang="zh-TW" sz="2200" dirty="0"/>
          </a:p>
          <a:p>
            <a:pPr lvl="1"/>
            <a:r>
              <a:rPr lang="en-US" altLang="zh-TW" sz="2600" dirty="0"/>
              <a:t>Container</a:t>
            </a:r>
            <a:r>
              <a:rPr lang="zh-TW" altLang="en-US" sz="2600" dirty="0"/>
              <a:t>（容器）</a:t>
            </a:r>
            <a:endParaRPr lang="en-US" altLang="zh-TW" sz="2600" dirty="0"/>
          </a:p>
          <a:p>
            <a:pPr lvl="2"/>
            <a:r>
              <a:rPr lang="zh-TW" altLang="en-US" sz="2200" dirty="0"/>
              <a:t>由映像檔執行而成的實體，彼此隔離，可快速啟動、停止與部署</a:t>
            </a:r>
            <a:endParaRPr lang="en-US" altLang="zh-TW" sz="2200" dirty="0"/>
          </a:p>
          <a:p>
            <a:pPr lvl="1"/>
            <a:r>
              <a:rPr lang="en-US" altLang="zh-TW" sz="2600" dirty="0" err="1"/>
              <a:t>Dockerfile</a:t>
            </a:r>
            <a:endParaRPr lang="en-US" altLang="zh-TW" sz="2600" dirty="0"/>
          </a:p>
          <a:p>
            <a:pPr lvl="2"/>
            <a:r>
              <a:rPr lang="zh-TW" altLang="en-US" sz="2200" dirty="0"/>
              <a:t>定義如何建構映像檔的腳本</a:t>
            </a:r>
            <a:endParaRPr lang="en-US" altLang="zh-TW" sz="2200" dirty="0"/>
          </a:p>
          <a:p>
            <a:pPr lvl="1"/>
            <a:r>
              <a:rPr lang="en-US" altLang="zh-TW" sz="2600" dirty="0"/>
              <a:t>Docker Compose</a:t>
            </a:r>
          </a:p>
          <a:p>
            <a:pPr lvl="2"/>
            <a:r>
              <a:rPr lang="zh-TW" altLang="en-US" sz="2200" dirty="0"/>
              <a:t>組織不同的容器與網路資源，協調多個服務同時進行</a:t>
            </a:r>
            <a:endParaRPr lang="en-US" altLang="zh-TW" sz="2200" dirty="0"/>
          </a:p>
          <a:p>
            <a:pPr lvl="1"/>
            <a:r>
              <a:rPr lang="en-US" altLang="zh-TW" sz="2600" dirty="0"/>
              <a:t>Docker Hub</a:t>
            </a:r>
          </a:p>
          <a:p>
            <a:pPr lvl="2"/>
            <a:r>
              <a:rPr lang="zh-TW" altLang="en-US" sz="2200" dirty="0"/>
              <a:t>映像檔集中管理與分享的雲端平台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E59620-8E2E-974A-684A-F77608C4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7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19753-E168-1BA7-1A71-20EE47B8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sz="2800" dirty="0"/>
              <a:t>使用</a:t>
            </a:r>
            <a:r>
              <a:rPr lang="en-US" altLang="zh-TW" sz="2800" dirty="0"/>
              <a:t>Docker</a:t>
            </a:r>
            <a:r>
              <a:rPr lang="zh-TW" altLang="en-US" sz="2800" dirty="0"/>
              <a:t>的優點：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E0CBD8-9025-70AD-4943-B708E8E7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sz="2600"/>
              <a:t>跨平台部署一致性</a:t>
            </a:r>
            <a:endParaRPr lang="en-US" altLang="zh-TW" sz="2600"/>
          </a:p>
          <a:p>
            <a:pPr lvl="1"/>
            <a:r>
              <a:rPr lang="zh-TW" altLang="en-US" sz="2600"/>
              <a:t>快速啟動與擴展</a:t>
            </a:r>
            <a:endParaRPr lang="en-US" altLang="zh-TW" sz="2600"/>
          </a:p>
          <a:p>
            <a:pPr lvl="1"/>
            <a:r>
              <a:rPr lang="zh-TW" altLang="en-US" sz="2600"/>
              <a:t>簡化相依管理</a:t>
            </a:r>
            <a:endParaRPr lang="en-US" altLang="zh-TW" sz="2600"/>
          </a:p>
          <a:p>
            <a:pPr lvl="1"/>
            <a:r>
              <a:rPr lang="zh-TW" altLang="en-US" sz="2600"/>
              <a:t>支援 </a:t>
            </a:r>
            <a:r>
              <a:rPr lang="en-US" altLang="zh-TW" sz="2600"/>
              <a:t>DevOps </a:t>
            </a:r>
            <a:r>
              <a:rPr lang="zh-TW" altLang="en-US" sz="2600"/>
              <a:t>與 </a:t>
            </a:r>
            <a:r>
              <a:rPr lang="en-US" altLang="zh-TW" sz="2600"/>
              <a:t>CI/CD </a:t>
            </a:r>
            <a:r>
              <a:rPr lang="zh-TW" altLang="en-US" sz="2600"/>
              <a:t>流程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09F838-BA81-216E-8A08-431D5C2A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  <p:pic>
        <p:nvPicPr>
          <p:cNvPr id="6" name="圖片 5" descr="一張含有 人員, 人的臉孔, 微笑, 服裝 的圖片&#10;&#10;AI 產生的內容可能不正確。">
            <a:extLst>
              <a:ext uri="{FF2B5EF4-FFF2-40B4-BE49-F238E27FC236}">
                <a16:creationId xmlns:a16="http://schemas.microsoft.com/office/drawing/2014/main" id="{936DF297-3D7B-8CA4-6BFE-D0FE441A2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51" y="300446"/>
            <a:ext cx="6008914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EEF80-E668-3B77-9A56-232E4806F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708256" cy="3475236"/>
          </a:xfrm>
        </p:spPr>
        <p:txBody>
          <a:bodyPr/>
          <a:lstStyle/>
          <a:p>
            <a:r>
              <a:rPr lang="zh-TW" altLang="en-US" dirty="0"/>
              <a:t>深入瞭解</a:t>
            </a:r>
            <a:br>
              <a:rPr lang="en-US" altLang="zh-TW" dirty="0"/>
            </a:br>
            <a:r>
              <a:rPr lang="zh-TW" altLang="en-US" dirty="0"/>
              <a:t>前端及後端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0CBF76-72B7-2302-8545-347BC94DB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F84C5-54EE-987B-14A7-C203A95F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  <p:pic>
        <p:nvPicPr>
          <p:cNvPr id="8" name="圖片版面配置區 7" descr="一張含有 電腦, 蔬菜, 文字, 兔子 的圖片&#10;&#10;AI 產生的內容可能不正確。">
            <a:extLst>
              <a:ext uri="{FF2B5EF4-FFF2-40B4-BE49-F238E27FC236}">
                <a16:creationId xmlns:a16="http://schemas.microsoft.com/office/drawing/2014/main" id="{45CD0EDF-AF27-F5AB-8CD0-707ACB6E13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3815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A2E05-03EE-506B-471B-345ADBC8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TW" altLang="en-US" dirty="0"/>
              <a:t>在</a:t>
            </a:r>
            <a:r>
              <a:rPr lang="en-US" altLang="zh-TW" dirty="0"/>
              <a:t>AI</a:t>
            </a:r>
            <a:r>
              <a:rPr lang="zh-TW" altLang="en-US" dirty="0"/>
              <a:t>上的應用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4AA98C-499B-D229-65BC-53FD0AF1B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標準化開發與部署環境</a:t>
            </a:r>
            <a:endParaRPr lang="en-US" altLang="zh-TW" dirty="0"/>
          </a:p>
          <a:p>
            <a:pPr lvl="1"/>
            <a:r>
              <a:rPr lang="zh-TW" altLang="en-US" dirty="0"/>
              <a:t>利用 </a:t>
            </a:r>
            <a:r>
              <a:rPr lang="en-US" altLang="zh-TW" dirty="0"/>
              <a:t>Docker</a:t>
            </a:r>
            <a:r>
              <a:rPr lang="zh-TW" altLang="en-US" dirty="0"/>
              <a:t>，可以將 </a:t>
            </a:r>
            <a:r>
              <a:rPr lang="en-US" altLang="zh-TW" dirty="0"/>
              <a:t>AI </a:t>
            </a:r>
            <a:r>
              <a:rPr lang="zh-TW" altLang="en-US" dirty="0"/>
              <a:t>模型訓練與推論的環境（例如：</a:t>
            </a:r>
            <a:r>
              <a:rPr lang="en-US" altLang="zh-TW" dirty="0"/>
              <a:t>Python</a:t>
            </a:r>
            <a:r>
              <a:rPr lang="zh-TW" altLang="en-US" dirty="0"/>
              <a:t>、</a:t>
            </a:r>
            <a:r>
              <a:rPr lang="en-US" altLang="zh-TW" dirty="0"/>
              <a:t>TensorFlow</a:t>
            </a:r>
            <a:r>
              <a:rPr lang="zh-TW" altLang="en-US" dirty="0"/>
              <a:t>、</a:t>
            </a:r>
            <a:r>
              <a:rPr lang="en-US" altLang="zh-TW" dirty="0" err="1"/>
              <a:t>PyTorch</a:t>
            </a:r>
            <a:r>
              <a:rPr lang="zh-TW" altLang="en-US" dirty="0"/>
              <a:t>、</a:t>
            </a:r>
            <a:r>
              <a:rPr lang="en-US" altLang="zh-TW" dirty="0"/>
              <a:t>CUDA </a:t>
            </a:r>
            <a:r>
              <a:rPr lang="zh-TW" altLang="en-US" dirty="0"/>
              <a:t>驅動等）打包成一致的容器映像，避免「在我電腦上能跑」的問題。</a:t>
            </a:r>
            <a:endParaRPr lang="en-US" altLang="zh-TW" dirty="0"/>
          </a:p>
          <a:p>
            <a:r>
              <a:rPr lang="en-US" altLang="zh-TW" dirty="0"/>
              <a:t>GPU </a:t>
            </a:r>
            <a:r>
              <a:rPr lang="zh-TW" altLang="en-US" dirty="0"/>
              <a:t>加速支援（如 </a:t>
            </a:r>
            <a:r>
              <a:rPr lang="en-US" altLang="zh-TW" dirty="0"/>
              <a:t>NVIDIA Container Toolkit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支援直接使用主機的 </a:t>
            </a:r>
            <a:r>
              <a:rPr lang="en-US" altLang="zh-TW" dirty="0"/>
              <a:t>GPU </a:t>
            </a:r>
            <a:r>
              <a:rPr lang="zh-TW" altLang="en-US" dirty="0"/>
              <a:t>資源，能在容器中進行高速的模型訓練與推論，非常適合深度學習應用。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292231-3628-02F9-6ED2-9B9070AA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08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01264-90F4-4A5F-DF47-45B32BBF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Docker</a:t>
            </a:r>
            <a:r>
              <a:rPr lang="zh-TW" altLang="zh-TW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在</a:t>
            </a:r>
            <a:r>
              <a:rPr lang="en-US" altLang="zh-TW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AI</a:t>
            </a:r>
            <a:r>
              <a:rPr lang="zh-TW" altLang="zh-TW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上的應用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01D21-24E1-F473-B818-602A0AD1C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快速擴展與自動化部署</a:t>
            </a:r>
            <a:endParaRPr lang="en-US" altLang="zh-TW"/>
          </a:p>
          <a:p>
            <a:pPr lvl="1"/>
            <a:r>
              <a:rPr lang="en-US" altLang="zh-TW"/>
              <a:t>AI </a:t>
            </a:r>
            <a:r>
              <a:rPr lang="zh-TW" altLang="en-US"/>
              <a:t>模型部署（如 </a:t>
            </a:r>
            <a:r>
              <a:rPr lang="en-US" altLang="zh-TW"/>
              <a:t>Web API </a:t>
            </a:r>
            <a:r>
              <a:rPr lang="zh-TW" altLang="en-US"/>
              <a:t>伺服器）可容器化，並配合 </a:t>
            </a:r>
            <a:r>
              <a:rPr lang="en-US" altLang="zh-TW"/>
              <a:t>K8s </a:t>
            </a:r>
            <a:r>
              <a:rPr lang="zh-TW" altLang="en-US"/>
              <a:t>或 </a:t>
            </a:r>
            <a:r>
              <a:rPr lang="en-US" altLang="zh-TW"/>
              <a:t>Docker Compose </a:t>
            </a:r>
            <a:r>
              <a:rPr lang="zh-TW" altLang="en-US"/>
              <a:t>快速水平擴展，實現彈性推論服務。</a:t>
            </a:r>
            <a:endParaRPr lang="en-US" altLang="zh-TW"/>
          </a:p>
          <a:p>
            <a:r>
              <a:rPr lang="zh-TW" altLang="en-US"/>
              <a:t>降低複雜度，提升可攜性與重現性</a:t>
            </a:r>
            <a:endParaRPr lang="en-US" altLang="zh-TW"/>
          </a:p>
          <a:p>
            <a:pPr lvl="1"/>
            <a:r>
              <a:rPr lang="zh-TW" altLang="en-US"/>
              <a:t>研究人員與工程師可分享完整的 </a:t>
            </a:r>
            <a:r>
              <a:rPr lang="en-US" altLang="zh-TW"/>
              <a:t>Docker </a:t>
            </a:r>
            <a:r>
              <a:rPr lang="zh-TW" altLang="en-US"/>
              <a:t>映像，使他人可在任何平台快速重現實驗環境與結果。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5D640E-5609-6986-B795-FF7CD851F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4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7BE43-5F90-AC32-D968-9E54ECA8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TW" altLang="en-US" dirty="0"/>
              <a:t>常見的應用範例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0560AD0-4A51-1735-AF34-2DB563D901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514" y="2379670"/>
          <a:ext cx="10653712" cy="3017520"/>
        </p:xfrm>
        <a:graphic>
          <a:graphicData uri="http://schemas.openxmlformats.org/drawingml/2006/table">
            <a:tbl>
              <a:tblPr/>
              <a:tblGrid>
                <a:gridCol w="2565323">
                  <a:extLst>
                    <a:ext uri="{9D8B030D-6E8A-4147-A177-3AD203B41FA5}">
                      <a16:colId xmlns:a16="http://schemas.microsoft.com/office/drawing/2014/main" val="1025428271"/>
                    </a:ext>
                  </a:extLst>
                </a:gridCol>
                <a:gridCol w="8088389">
                  <a:extLst>
                    <a:ext uri="{9D8B030D-6E8A-4147-A177-3AD203B41FA5}">
                      <a16:colId xmlns:a16="http://schemas.microsoft.com/office/drawing/2014/main" val="229476921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應用情境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Docker </a:t>
                      </a:r>
                      <a:r>
                        <a:rPr lang="zh-TW" altLang="en-US" sz="2400" dirty="0"/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36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訓練 </a:t>
                      </a:r>
                      <a:r>
                        <a:rPr lang="en-US" sz="2400" dirty="0"/>
                        <a:t>LLM </a:t>
                      </a:r>
                      <a:r>
                        <a:rPr lang="zh-TW" altLang="en-US" sz="2400" dirty="0"/>
                        <a:t>模型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建立 </a:t>
                      </a:r>
                      <a:r>
                        <a:rPr lang="en-US" sz="2400" dirty="0" err="1"/>
                        <a:t>CUDA、PyTorch</a:t>
                      </a:r>
                      <a:r>
                        <a:rPr lang="en-US" sz="2400" dirty="0"/>
                        <a:t> </a:t>
                      </a:r>
                      <a:r>
                        <a:rPr lang="zh-TW" altLang="en-US" sz="2400" dirty="0"/>
                        <a:t>環境容器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68563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zh-TW" altLang="en-US" sz="2400"/>
                        <a:t>模型 </a:t>
                      </a:r>
                      <a:r>
                        <a:rPr lang="en-US" sz="2400"/>
                        <a:t>API </a:t>
                      </a:r>
                      <a:r>
                        <a:rPr lang="zh-TW" altLang="en-US" sz="2400"/>
                        <a:t>部署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使用 </a:t>
                      </a:r>
                      <a:r>
                        <a:rPr lang="en-US" sz="2400" dirty="0" err="1"/>
                        <a:t>FastAPI</a:t>
                      </a:r>
                      <a:r>
                        <a:rPr lang="en-US" sz="2400" dirty="0"/>
                        <a:t> + </a:t>
                      </a:r>
                      <a:r>
                        <a:rPr lang="en-US" sz="2400" dirty="0" err="1"/>
                        <a:t>Uvicorn</a:t>
                      </a:r>
                      <a:r>
                        <a:rPr lang="en-US" sz="2400" dirty="0"/>
                        <a:t> + Docker </a:t>
                      </a:r>
                      <a:r>
                        <a:rPr lang="zh-TW" altLang="en-US" sz="2400" dirty="0"/>
                        <a:t>部署 </a:t>
                      </a:r>
                      <a:r>
                        <a:rPr lang="en-US" sz="2400" dirty="0"/>
                        <a:t>RESTful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37389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zh-TW" altLang="en-US" sz="2400"/>
                        <a:t>推論服務擴展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使用 </a:t>
                      </a:r>
                      <a:r>
                        <a:rPr lang="en-US" sz="2400" dirty="0"/>
                        <a:t>Docker Compose </a:t>
                      </a:r>
                      <a:r>
                        <a:rPr lang="zh-TW" altLang="en-US" sz="2400" dirty="0"/>
                        <a:t>或 </a:t>
                      </a:r>
                      <a:r>
                        <a:rPr lang="en-US" sz="2400" dirty="0"/>
                        <a:t>Kubernetes </a:t>
                      </a:r>
                      <a:r>
                        <a:rPr lang="zh-TW" altLang="en-US" sz="2400" dirty="0"/>
                        <a:t>管理多個推論容器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8648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2400"/>
                        <a:t>RAG/LLM </a:t>
                      </a:r>
                      <a:r>
                        <a:rPr lang="zh-TW" altLang="en-US" sz="2400"/>
                        <a:t>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將檔案向量化、資料庫、</a:t>
                      </a:r>
                      <a:r>
                        <a:rPr lang="en-US" altLang="zh-TW" sz="2400" dirty="0"/>
                        <a:t>LLM API </a:t>
                      </a:r>
                      <a:r>
                        <a:rPr lang="zh-TW" altLang="en-US" sz="2400" dirty="0"/>
                        <a:t>封裝於不同容器中（如 </a:t>
                      </a:r>
                      <a:r>
                        <a:rPr lang="en-US" altLang="zh-TW" sz="2400" dirty="0" err="1"/>
                        <a:t>RAGFlow</a:t>
                      </a:r>
                      <a:r>
                        <a:rPr lang="zh-TW" altLang="en-US" sz="2400" dirty="0"/>
                        <a:t>、</a:t>
                      </a:r>
                      <a:r>
                        <a:rPr lang="en-US" altLang="zh-TW" sz="2400" dirty="0"/>
                        <a:t>Haystack</a:t>
                      </a:r>
                      <a:r>
                        <a:rPr lang="zh-TW" altLang="en-US" sz="2400" dirty="0"/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709039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E50A65-1875-2848-5A22-C702DDBB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6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87A2E-399B-50E9-7204-D2609E95A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74EA04-0C04-9D89-2822-DA7F07D1B1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實作練習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D6F5E5-8FF2-BD58-AF69-64A96397B8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版面配置區 5" descr="一張含有 武器, 卡通, 天空, 暴力 的圖片&#10;&#10;AI 產生的內容可能不正確。">
            <a:extLst>
              <a:ext uri="{FF2B5EF4-FFF2-40B4-BE49-F238E27FC236}">
                <a16:creationId xmlns:a16="http://schemas.microsoft.com/office/drawing/2014/main" id="{951A424B-C23C-11FD-5A86-A06BF310E8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4" r="17994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329531-A6BE-609A-20F6-9026AC4C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1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CFC829-4C32-C9BD-453B-EF7C48EC8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建立一個</a:t>
            </a:r>
            <a:br>
              <a:rPr lang="en-US" altLang="zh-TW" dirty="0"/>
            </a:br>
            <a:r>
              <a:rPr lang="zh-TW" altLang="en-US" dirty="0"/>
              <a:t>作品集網站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DAE35C8-2F82-4724-7B9B-B5F53B8F03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Oline Website</a:t>
            </a:r>
          </a:p>
        </p:txBody>
      </p:sp>
      <p:pic>
        <p:nvPicPr>
          <p:cNvPr id="6" name="圖片版面配置區 5" descr="一張含有 卡通, 服裝, 人的臉孔, 人員 的圖片&#10;&#10;AI 產生的內容可能不正確。">
            <a:extLst>
              <a:ext uri="{FF2B5EF4-FFF2-40B4-BE49-F238E27FC236}">
                <a16:creationId xmlns:a16="http://schemas.microsoft.com/office/drawing/2014/main" id="{36D4B0A3-1969-B06C-D195-1C227D0A3C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A97FF8-0534-3ADB-9F79-3E06B1C0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37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014AE9F-F77E-C609-CB61-70EADDFD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開始建置一個網站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76BB81-0286-5914-7D66-203EEE8A5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建立一個資料夾</a:t>
            </a:r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index.html</a:t>
            </a:r>
            <a:r>
              <a:rPr lang="zh-TW" altLang="en-US" dirty="0"/>
              <a:t>以及需要的資料夾</a:t>
            </a:r>
            <a:endParaRPr lang="en-US" altLang="zh-TW" dirty="0"/>
          </a:p>
          <a:p>
            <a:pPr lvl="1"/>
            <a:r>
              <a:rPr lang="en-US" altLang="zh-TW" dirty="0"/>
              <a:t>images</a:t>
            </a:r>
          </a:p>
          <a:p>
            <a:pPr lvl="1"/>
            <a:r>
              <a:rPr lang="en-US" altLang="zh-TW" dirty="0" err="1"/>
              <a:t>js</a:t>
            </a:r>
            <a:endParaRPr lang="en-US" altLang="zh-TW" dirty="0"/>
          </a:p>
          <a:p>
            <a:pPr lvl="1"/>
            <a:r>
              <a:rPr lang="en-US" altLang="zh-TW" dirty="0" err="1"/>
              <a:t>css</a:t>
            </a:r>
            <a:endParaRPr lang="en-US" altLang="zh-TW" dirty="0"/>
          </a:p>
          <a:p>
            <a:r>
              <a:rPr lang="zh-TW" altLang="en-US" dirty="0"/>
              <a:t>先設計封面，再建立其它需要的網頁（不同的作品）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VSC Live Server</a:t>
            </a:r>
            <a:r>
              <a:rPr lang="zh-TW" altLang="en-US" dirty="0"/>
              <a:t>測試，</a:t>
            </a:r>
            <a:br>
              <a:rPr lang="en-US" altLang="zh-TW" dirty="0"/>
            </a:br>
            <a:r>
              <a:rPr lang="zh-TW" altLang="en-US" dirty="0"/>
              <a:t>或是使用 </a:t>
            </a:r>
            <a:r>
              <a:rPr lang="en-US" altLang="zh-TW" dirty="0"/>
              <a:t>python –m </a:t>
            </a:r>
            <a:r>
              <a:rPr lang="en-US" altLang="zh-TW" dirty="0" err="1"/>
              <a:t>http.server</a:t>
            </a:r>
            <a:r>
              <a:rPr lang="en-US" altLang="zh-TW" dirty="0"/>
              <a:t> 8000</a:t>
            </a:r>
          </a:p>
          <a:p>
            <a:r>
              <a:rPr lang="zh-TW" altLang="en-US" dirty="0"/>
              <a:t>測試完成之後，再部署到 </a:t>
            </a:r>
            <a:r>
              <a:rPr lang="en-US" altLang="zh-TW" dirty="0" err="1"/>
              <a:t>Vercel</a:t>
            </a:r>
            <a:r>
              <a:rPr lang="en-US" altLang="zh-TW" dirty="0"/>
              <a:t> </a:t>
            </a:r>
            <a:r>
              <a:rPr lang="zh-TW" altLang="en-US"/>
              <a:t>上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38B7D8-154B-A272-6225-2C3DCD97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4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4745982-8337-DB29-0D05-A58EE7D2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瀏覽器與伺服器的關係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593F95-FCC8-0D46-7179-AAB6D1D6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  <p:pic>
        <p:nvPicPr>
          <p:cNvPr id="4" name="內容版面配置區 5" descr="一張含有 文字, 螢幕擷取畫面, 圖表, 設計 的圖片&#10;&#10;AI 產生的內容可能不正確。">
            <a:extLst>
              <a:ext uri="{FF2B5EF4-FFF2-40B4-BE49-F238E27FC236}">
                <a16:creationId xmlns:a16="http://schemas.microsoft.com/office/drawing/2014/main" id="{07A45FEC-18EC-6BBB-70EC-1E457EC97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54" y="1716088"/>
            <a:ext cx="6888955" cy="4592637"/>
          </a:xfrm>
        </p:spPr>
      </p:pic>
    </p:spTree>
    <p:extLst>
      <p:ext uri="{BB962C8B-B14F-4D97-AF65-F5344CB8AC3E}">
        <p14:creationId xmlns:p14="http://schemas.microsoft.com/office/powerpoint/2010/main" val="363558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76FF4C-54A3-0A2D-1E6A-AC875036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前端</a:t>
            </a:r>
            <a:r>
              <a:rPr lang="en-US" altLang="zh-TW" dirty="0"/>
              <a:t>(Frontend)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05EE73-91CA-65AF-A394-2D90B3863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從網站的角度來看，大部份指的是在瀏覽器上執行的程式</a:t>
            </a:r>
            <a:endParaRPr lang="en-US" altLang="zh-TW" dirty="0"/>
          </a:p>
          <a:p>
            <a:r>
              <a:rPr lang="zh-TW" altLang="en-US" dirty="0"/>
              <a:t>現代網站設計，都被稱為 </a:t>
            </a:r>
            <a:r>
              <a:rPr lang="en-US" altLang="zh-TW" dirty="0"/>
              <a:t>WebApp</a:t>
            </a:r>
            <a:r>
              <a:rPr lang="zh-TW" altLang="en-US" dirty="0"/>
              <a:t>，網站應用程式</a:t>
            </a:r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/>
              <a:t>HTML/CSS</a:t>
            </a:r>
            <a:r>
              <a:rPr lang="zh-TW" altLang="en-US" dirty="0"/>
              <a:t>為構架</a:t>
            </a:r>
            <a:endParaRPr lang="en-US" altLang="zh-TW" dirty="0"/>
          </a:p>
          <a:p>
            <a:r>
              <a:rPr lang="en-US" altLang="zh-TW" dirty="0"/>
              <a:t>JavaScript</a:t>
            </a:r>
            <a:r>
              <a:rPr lang="zh-TW" altLang="en-US" dirty="0"/>
              <a:t>為主力程式語言，透過</a:t>
            </a:r>
            <a:r>
              <a:rPr lang="en-US" altLang="zh-TW" dirty="0"/>
              <a:t>JavaScript</a:t>
            </a:r>
            <a:r>
              <a:rPr lang="zh-TW" altLang="en-US" dirty="0"/>
              <a:t>建立與使用者之間的互動</a:t>
            </a:r>
            <a:endParaRPr lang="en-US" altLang="zh-TW" dirty="0"/>
          </a:p>
          <a:p>
            <a:r>
              <a:rPr lang="zh-TW" altLang="en-US" dirty="0"/>
              <a:t>最主要的限制是，基於安全限制：</a:t>
            </a:r>
            <a:endParaRPr lang="en-US" altLang="zh-TW" dirty="0"/>
          </a:p>
          <a:p>
            <a:pPr lvl="1"/>
            <a:r>
              <a:rPr lang="zh-TW" altLang="en-US" dirty="0"/>
              <a:t>不能存取用戶端的資源（磁碟機、以及本地資料庫）</a:t>
            </a:r>
            <a:endParaRPr lang="en-US" altLang="zh-TW" dirty="0"/>
          </a:p>
          <a:p>
            <a:pPr lvl="1"/>
            <a:r>
              <a:rPr lang="zh-TW" altLang="en-US" dirty="0"/>
              <a:t>不能存取伺服器網址外的網路資源（跨網存取資料）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CE3E2D-A013-D4A5-ED07-00C62023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3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0E177-0280-DF9C-4698-7391CC7AD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HTML/CSS/Javascript</a:t>
            </a:r>
            <a:r>
              <a:rPr lang="zh-TW" altLang="en-US" dirty="0"/>
              <a:t>之間的關係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FB4922-7D52-F304-D997-0BFEF256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1152703-3A07-8025-8C52-E740EE07BC75}"/>
              </a:ext>
            </a:extLst>
          </p:cNvPr>
          <p:cNvGrpSpPr/>
          <p:nvPr/>
        </p:nvGrpSpPr>
        <p:grpSpPr>
          <a:xfrm>
            <a:off x="1205802" y="1999622"/>
            <a:ext cx="2602523" cy="3516923"/>
            <a:chOff x="1205802" y="1999622"/>
            <a:chExt cx="2602523" cy="351692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82625D9-5850-96BF-8BCB-F9511DA3357A}"/>
                </a:ext>
              </a:extLst>
            </p:cNvPr>
            <p:cNvSpPr/>
            <p:nvPr/>
          </p:nvSpPr>
          <p:spPr>
            <a:xfrm>
              <a:off x="1205802" y="1999622"/>
              <a:ext cx="2602523" cy="3516923"/>
            </a:xfrm>
            <a:prstGeom prst="rect">
              <a:avLst/>
            </a:prstGeom>
            <a:solidFill>
              <a:srgbClr val="0070C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/>
                <a:t>網頁結構</a:t>
              </a:r>
              <a:endParaRPr lang="en-US" altLang="zh-TW" sz="2000" b="1" dirty="0"/>
            </a:p>
            <a:p>
              <a:pPr algn="ctr"/>
              <a:endParaRPr lang="en-US" altLang="zh-TW" sz="2000" b="1" dirty="0"/>
            </a:p>
            <a:p>
              <a:pPr algn="ctr"/>
              <a:r>
                <a:rPr lang="zh-TW" altLang="en-US" sz="2000" b="1" dirty="0"/>
                <a:t>定義頁面內容與標籤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A7FEA0-0598-23D3-F857-7E2CEF0CB0F6}"/>
                </a:ext>
              </a:extLst>
            </p:cNvPr>
            <p:cNvSpPr/>
            <p:nvPr/>
          </p:nvSpPr>
          <p:spPr>
            <a:xfrm>
              <a:off x="1205802" y="1999622"/>
              <a:ext cx="2602523" cy="9244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adline R" panose="02030504000101010101" pitchFamily="18" charset="-127"/>
                  <a:ea typeface="Headline R" panose="02030504000101010101" pitchFamily="18" charset="-127"/>
                </a:rPr>
                <a:t>HTML</a:t>
              </a:r>
              <a:endPara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adline R" panose="02030504000101010101" pitchFamily="18" charset="-127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830415C-D9FE-9FE7-2E78-265B309A6F55}"/>
              </a:ext>
            </a:extLst>
          </p:cNvPr>
          <p:cNvGrpSpPr/>
          <p:nvPr/>
        </p:nvGrpSpPr>
        <p:grpSpPr>
          <a:xfrm>
            <a:off x="4638175" y="1999622"/>
            <a:ext cx="2602523" cy="3516923"/>
            <a:chOff x="1205802" y="1999622"/>
            <a:chExt cx="2602523" cy="35169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DC780CD-FFB9-D4DE-29E9-6905DFD19A10}"/>
                </a:ext>
              </a:extLst>
            </p:cNvPr>
            <p:cNvSpPr/>
            <p:nvPr/>
          </p:nvSpPr>
          <p:spPr>
            <a:xfrm>
              <a:off x="1205802" y="1999622"/>
              <a:ext cx="2602523" cy="3516923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</a:rPr>
                <a:t>樣式設計</a:t>
              </a:r>
              <a:endParaRPr lang="en-US" altLang="zh-TW" sz="2000" b="1" dirty="0">
                <a:solidFill>
                  <a:schemeClr val="tx1"/>
                </a:solidFill>
              </a:endParaRPr>
            </a:p>
            <a:p>
              <a:pPr algn="ctr"/>
              <a:endParaRPr lang="en-US" altLang="zh-TW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000" b="1" dirty="0">
                  <a:solidFill>
                    <a:schemeClr val="tx1"/>
                  </a:solidFill>
                </a:rPr>
                <a:t>控制元素外觀與排版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7028A7-974A-799B-7350-B05085BA51E0}"/>
                </a:ext>
              </a:extLst>
            </p:cNvPr>
            <p:cNvSpPr/>
            <p:nvPr/>
          </p:nvSpPr>
          <p:spPr>
            <a:xfrm>
              <a:off x="1205802" y="1999622"/>
              <a:ext cx="2602523" cy="9244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adline R" panose="02030504000101010101" pitchFamily="18" charset="-127"/>
                  <a:ea typeface="Headline R" panose="02030504000101010101" pitchFamily="18" charset="-127"/>
                </a:rPr>
                <a:t>CSS</a:t>
              </a:r>
              <a:endPara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adline R" panose="02030504000101010101" pitchFamily="18" charset="-127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D6CB571-C6D9-8DE8-CA7E-057F64657607}"/>
              </a:ext>
            </a:extLst>
          </p:cNvPr>
          <p:cNvGrpSpPr/>
          <p:nvPr/>
        </p:nvGrpSpPr>
        <p:grpSpPr>
          <a:xfrm>
            <a:off x="8070548" y="1999621"/>
            <a:ext cx="2602523" cy="3516923"/>
            <a:chOff x="1205802" y="1999622"/>
            <a:chExt cx="2602523" cy="351692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BFB33E7-DFE5-993F-5B15-246991A435D1}"/>
                </a:ext>
              </a:extLst>
            </p:cNvPr>
            <p:cNvSpPr/>
            <p:nvPr/>
          </p:nvSpPr>
          <p:spPr>
            <a:xfrm>
              <a:off x="1205802" y="1999622"/>
              <a:ext cx="2602523" cy="3516923"/>
            </a:xfrm>
            <a:prstGeom prst="rect">
              <a:avLst/>
            </a:prstGeo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</a:rPr>
                <a:t>互動邏輯</a:t>
              </a:r>
              <a:endParaRPr lang="en-US" altLang="zh-TW" sz="2000" b="1" dirty="0">
                <a:solidFill>
                  <a:schemeClr val="tx1"/>
                </a:solidFill>
              </a:endParaRPr>
            </a:p>
            <a:p>
              <a:pPr algn="ctr"/>
              <a:endParaRPr lang="en-US" altLang="zh-TW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000" b="1" dirty="0">
                  <a:solidFill>
                    <a:schemeClr val="tx1"/>
                  </a:solidFill>
                </a:rPr>
                <a:t>實現動態效果與</a:t>
              </a:r>
              <a:br>
                <a:rPr lang="en-US" altLang="zh-TW" sz="2000" b="1" dirty="0">
                  <a:solidFill>
                    <a:schemeClr val="tx1"/>
                  </a:solidFill>
                </a:rPr>
              </a:br>
              <a:r>
                <a:rPr lang="zh-TW" altLang="en-US" sz="2000" b="1" dirty="0">
                  <a:solidFill>
                    <a:schemeClr val="tx1"/>
                  </a:solidFill>
                </a:rPr>
                <a:t>使用者回應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CCFB358-F1F5-7A9A-2B69-72930AD26FEE}"/>
                </a:ext>
              </a:extLst>
            </p:cNvPr>
            <p:cNvSpPr/>
            <p:nvPr/>
          </p:nvSpPr>
          <p:spPr>
            <a:xfrm>
              <a:off x="1205802" y="1999622"/>
              <a:ext cx="2602523" cy="924448"/>
            </a:xfrm>
            <a:prstGeom prst="rect">
              <a:avLst/>
            </a:prstGeo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adline R" panose="02030504000101010101" pitchFamily="18" charset="-127"/>
                  <a:ea typeface="Headline R" panose="02030504000101010101" pitchFamily="18" charset="-127"/>
                </a:rPr>
                <a:t>JavaScript</a:t>
              </a:r>
              <a:endPara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adline R" panose="02030504000101010101" pitchFamily="18" charset="-127"/>
              </a:endParaRPr>
            </a:p>
          </p:txBody>
        </p:sp>
      </p:grpSp>
      <p:pic>
        <p:nvPicPr>
          <p:cNvPr id="16" name="圖片 15" descr="一張含有 建築, 房子, 樹狀, 戶外 的圖片&#10;&#10;AI 產生的內容可能不正確。">
            <a:extLst>
              <a:ext uri="{FF2B5EF4-FFF2-40B4-BE49-F238E27FC236}">
                <a16:creationId xmlns:a16="http://schemas.microsoft.com/office/drawing/2014/main" id="{21E1B361-692E-C245-C44C-9ADEE646D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16" y="4370865"/>
            <a:ext cx="1938495" cy="1938495"/>
          </a:xfrm>
          <a:prstGeom prst="rect">
            <a:avLst/>
          </a:prstGeom>
        </p:spPr>
      </p:pic>
      <p:pic>
        <p:nvPicPr>
          <p:cNvPr id="18" name="圖片 17" descr="一張含有 建築, 房子, 戶外, 草 的圖片&#10;&#10;AI 產生的內容可能不正確。">
            <a:extLst>
              <a:ext uri="{FF2B5EF4-FFF2-40B4-BE49-F238E27FC236}">
                <a16:creationId xmlns:a16="http://schemas.microsoft.com/office/drawing/2014/main" id="{339EBA17-FDFB-2A4D-39E8-3D05DEB71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88" y="4370864"/>
            <a:ext cx="1938496" cy="1938496"/>
          </a:xfrm>
          <a:prstGeom prst="rect">
            <a:avLst/>
          </a:prstGeom>
        </p:spPr>
      </p:pic>
      <p:pic>
        <p:nvPicPr>
          <p:cNvPr id="19" name="別墅動態">
            <a:hlinkClick r:id="" action="ppaction://media"/>
            <a:extLst>
              <a:ext uri="{FF2B5EF4-FFF2-40B4-BE49-F238E27FC236}">
                <a16:creationId xmlns:a16="http://schemas.microsoft.com/office/drawing/2014/main" id="{B3D3B484-17D2-4B40-C6F5-F9833B456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02561" y="4370864"/>
            <a:ext cx="1938496" cy="193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676EF-F274-8805-92F2-1E21FC1E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好用的程式庫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3B752A-5897-2B77-1974-1D771B92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Bootstrap, </a:t>
            </a:r>
            <a:r>
              <a:rPr lang="en-US" altLang="zh-TW" dirty="0" err="1"/>
              <a:t>TailWind</a:t>
            </a:r>
            <a:endParaRPr lang="en-US" altLang="zh-TW" dirty="0"/>
          </a:p>
          <a:p>
            <a:r>
              <a:rPr lang="en-US" altLang="zh-TW" dirty="0"/>
              <a:t>jQuery, AJAX</a:t>
            </a:r>
          </a:p>
          <a:p>
            <a:r>
              <a:rPr lang="en-US" altLang="zh-TW" dirty="0"/>
              <a:t>SweetAlert2</a:t>
            </a:r>
          </a:p>
          <a:p>
            <a:r>
              <a:rPr lang="en-US" altLang="zh-TW" dirty="0"/>
              <a:t>Chart.js, Plotly.js, D3.js</a:t>
            </a:r>
          </a:p>
          <a:p>
            <a:r>
              <a:rPr lang="en-US" altLang="zh-TW" dirty="0"/>
              <a:t>React.js, Vue.js, Next.js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159EDE-454E-CE0F-4CB1-91E9DD65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  <p:pic>
        <p:nvPicPr>
          <p:cNvPr id="6" name="圖片 5" descr="一張含有 卡通, 兔子, 戶外, 天空 的圖片&#10;&#10;AI 產生的內容可能不正確。">
            <a:extLst>
              <a:ext uri="{FF2B5EF4-FFF2-40B4-BE49-F238E27FC236}">
                <a16:creationId xmlns:a16="http://schemas.microsoft.com/office/drawing/2014/main" id="{A8950272-51A1-DC25-8767-2C04AF22B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52" y="609886"/>
            <a:ext cx="3895411" cy="58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5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9EF16-2CF3-C3C9-7613-069C6C49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後端</a:t>
            </a:r>
            <a:r>
              <a:rPr lang="en-US" altLang="zh-TW" dirty="0"/>
              <a:t> Backend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C458B-0CB6-8BEF-FAEF-B4E4BFA0E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以網站的角度來看，就是在因應使用者之請求（</a:t>
            </a:r>
            <a:r>
              <a:rPr lang="en-US" altLang="zh-TW" dirty="0"/>
              <a:t>request</a:t>
            </a:r>
            <a:r>
              <a:rPr lang="zh-TW" altLang="en-US" dirty="0"/>
              <a:t>）之後，在伺服器端執行的程式</a:t>
            </a:r>
            <a:endParaRPr lang="en-US" altLang="zh-TW" dirty="0"/>
          </a:p>
          <a:p>
            <a:r>
              <a:rPr lang="zh-TW" altLang="en-US" dirty="0"/>
              <a:t>擁有所有的功能，可以存取伺服器上的所有資源（基於使用者權限下的權利）</a:t>
            </a:r>
            <a:endParaRPr lang="en-US" altLang="zh-TW" dirty="0"/>
          </a:p>
          <a:p>
            <a:r>
              <a:rPr lang="zh-TW" altLang="en-US" dirty="0"/>
              <a:t>可以存取本地資料庫，也可以存取外部網路上的資源（外部資料庫）</a:t>
            </a:r>
            <a:endParaRPr lang="en-US" altLang="zh-TW" dirty="0"/>
          </a:p>
          <a:p>
            <a:r>
              <a:rPr lang="zh-TW" altLang="en-US" dirty="0"/>
              <a:t>最重要的是，要輸出到網頁上的資料，要經由網頁伺服器轉送到瀏覽器再加以呈現（</a:t>
            </a:r>
            <a:r>
              <a:rPr lang="en-US" altLang="zh-TW" dirty="0"/>
              <a:t>response</a:t>
            </a:r>
            <a:r>
              <a:rPr lang="zh-TW" altLang="en-US" dirty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BA0434-C23F-7EC6-79A4-FD7CCD09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5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5FE74-1176-516B-1671-8B83C758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網站程式的特色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E39F4D-F475-73CB-2BE8-53FC85709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Request/Response</a:t>
            </a:r>
            <a:r>
              <a:rPr lang="zh-TW" altLang="en-US" dirty="0"/>
              <a:t>機制</a:t>
            </a:r>
            <a:endParaRPr lang="en-US" altLang="zh-TW" dirty="0"/>
          </a:p>
          <a:p>
            <a:r>
              <a:rPr lang="zh-TW" altLang="en-US" dirty="0"/>
              <a:t>每次存取作業都是</a:t>
            </a:r>
            <a:r>
              <a:rPr lang="en-US" altLang="zh-TW" dirty="0"/>
              <a:t>Stateless </a:t>
            </a:r>
            <a:r>
              <a:rPr lang="zh-TW" altLang="en-US" dirty="0"/>
              <a:t>（</a:t>
            </a:r>
            <a:r>
              <a:rPr lang="en-US" altLang="zh-TW" dirty="0"/>
              <a:t>HTTP</a:t>
            </a:r>
            <a:r>
              <a:rPr lang="zh-TW" altLang="en-US" dirty="0"/>
              <a:t>協定的基本原理）</a:t>
            </a:r>
            <a:endParaRPr lang="en-US" altLang="zh-TW" dirty="0"/>
          </a:p>
          <a:p>
            <a:pPr lvl="1"/>
            <a:r>
              <a:rPr lang="zh-TW" altLang="en-US" dirty="0"/>
              <a:t>瀏覽器在發出請求、伺服器回應之後，連線就結束了。每一次請求都是一次全新的</a:t>
            </a:r>
            <a:r>
              <a:rPr lang="en-US" altLang="zh-TW" dirty="0"/>
              <a:t>request/response</a:t>
            </a:r>
            <a:r>
              <a:rPr lang="zh-TW" altLang="en-US" dirty="0"/>
              <a:t>，如果不檢查內容，伺服器並不知道這是不是同一個使用者</a:t>
            </a:r>
            <a:endParaRPr lang="en-US" altLang="zh-TW" dirty="0"/>
          </a:p>
          <a:p>
            <a:r>
              <a:rPr lang="zh-TW" altLang="en-US" dirty="0"/>
              <a:t>因此要確保同一使用者以及維持登入狀態，需要透過</a:t>
            </a:r>
            <a:r>
              <a:rPr lang="en-US" altLang="zh-TW" dirty="0"/>
              <a:t>Cookies</a:t>
            </a:r>
            <a:r>
              <a:rPr lang="zh-TW" altLang="en-US" dirty="0"/>
              <a:t>或是</a:t>
            </a:r>
            <a:r>
              <a:rPr lang="en-US" altLang="zh-TW" dirty="0"/>
              <a:t>Session</a:t>
            </a:r>
            <a:r>
              <a:rPr lang="zh-TW" altLang="en-US" dirty="0"/>
              <a:t>的機制，這也是網站開發者要注意的地方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7088B9-7F1A-595E-77E2-AA42CEC6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6E959-C52C-EECF-F81D-184DDDFBD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前端執行環境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9C784C-C162-2C3C-5F25-F82A9C79A8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6" name="圖片版面配置區 5" descr="抽象電路板">
            <a:extLst>
              <a:ext uri="{FF2B5EF4-FFF2-40B4-BE49-F238E27FC236}">
                <a16:creationId xmlns:a16="http://schemas.microsoft.com/office/drawing/2014/main" id="{780C1B9B-3052-FD3F-0978-2CED83E5AA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2" r="18002"/>
          <a:stretch>
            <a:fillRect/>
          </a:stretch>
        </p:blipFill>
        <p:spPr/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0C3371-B491-0274-FDAC-D1F22FD1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95136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4127</TotalTime>
  <Words>1128</Words>
  <Application>Microsoft Office PowerPoint</Application>
  <PresentationFormat>寬螢幕</PresentationFormat>
  <Paragraphs>155</Paragraphs>
  <Slides>25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Headline R</vt:lpstr>
      <vt:lpstr>Aptos</vt:lpstr>
      <vt:lpstr>Arial</vt:lpstr>
      <vt:lpstr>Georgia</vt:lpstr>
      <vt:lpstr>Helena</vt:lpstr>
      <vt:lpstr>Week 02 活用ChatGPT 學習HTML/CSS/ JavaScript 使用ChatGPT的創意AI開發</vt:lpstr>
      <vt:lpstr>深入瞭解 前端及後端</vt:lpstr>
      <vt:lpstr>瀏覽器與伺服器的關係</vt:lpstr>
      <vt:lpstr>前端(Frontend)</vt:lpstr>
      <vt:lpstr>HTML/CSS/Javascript之間的關係</vt:lpstr>
      <vt:lpstr>JavaScript好用的程式庫</vt:lpstr>
      <vt:lpstr>後端 Backend</vt:lpstr>
      <vt:lpstr>網站程式的特色</vt:lpstr>
      <vt:lpstr>前端執行環境</vt:lpstr>
      <vt:lpstr>執行前端程式</vt:lpstr>
      <vt:lpstr>在瀏覽器中開發及測試</vt:lpstr>
      <vt:lpstr>在AI工作平台的環境中開發及測試</vt:lpstr>
      <vt:lpstr>資料儲存與處理</vt:lpstr>
      <vt:lpstr>取得個人電腦中的資料檔案</vt:lpstr>
      <vt:lpstr>取得資料庫內容</vt:lpstr>
      <vt:lpstr>Docker介紹</vt:lpstr>
      <vt:lpstr>Docker技術簡介</vt:lpstr>
      <vt:lpstr>Docker 核心概念：</vt:lpstr>
      <vt:lpstr>使用Docker的優點：</vt:lpstr>
      <vt:lpstr>Docker在AI上的應用</vt:lpstr>
      <vt:lpstr>Docker在AI上的應用</vt:lpstr>
      <vt:lpstr>Docker常見的應用範例</vt:lpstr>
      <vt:lpstr>實作練習</vt:lpstr>
      <vt:lpstr>建立一個 作品集網站</vt:lpstr>
      <vt:lpstr>開始建置一個網站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Min-Huang Ho</dc:creator>
  <cp:lastModifiedBy>Min-Huang Ho</cp:lastModifiedBy>
  <cp:revision>1</cp:revision>
  <dcterms:created xsi:type="dcterms:W3CDTF">2025-07-06T03:48:15Z</dcterms:created>
  <dcterms:modified xsi:type="dcterms:W3CDTF">2025-10-13T13:29:22Z</dcterms:modified>
</cp:coreProperties>
</file>